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70" r:id="rId12"/>
    <p:sldId id="272" r:id="rId13"/>
    <p:sldId id="274" r:id="rId14"/>
    <p:sldId id="277" r:id="rId15"/>
    <p:sldId id="280" r:id="rId1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7" d="100"/>
          <a:sy n="27" d="100"/>
        </p:scale>
        <p:origin x="82" y="18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2024" y="18712"/>
            <a:ext cx="11840051" cy="2435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932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63955" y="18712"/>
            <a:ext cx="7176188" cy="2435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62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89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47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15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034" y="487808"/>
            <a:ext cx="18140031" cy="102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9334" y="2290895"/>
            <a:ext cx="18165431" cy="377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549" y="10397589"/>
            <a:ext cx="2020880" cy="82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9000" y="650107"/>
            <a:ext cx="18206098" cy="737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1563" y="2636434"/>
            <a:ext cx="18160973" cy="3719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63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uv2code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hyperlink" Target="http://www.luv2code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hyperlink" Target="http://www.luv2cod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www.luv2code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bcrypt-varian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uv2cod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80" dirty="0">
                <a:solidFill>
                  <a:srgbClr val="314864"/>
                </a:solidFill>
                <a:latin typeface="Microsoft Tai Le"/>
                <a:cs typeface="Microsoft Tai Le"/>
              </a:rPr>
              <a:t>m</a:t>
            </a:r>
            <a:endParaRPr sz="7400">
              <a:latin typeface="Microsoft Tai Le"/>
              <a:cs typeface="Microsoft Tai 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 marR="12700" indent="2345055">
              <a:lnSpc>
                <a:spcPct val="100000"/>
              </a:lnSpc>
              <a:spcBef>
                <a:spcPts val="115"/>
              </a:spcBef>
            </a:pPr>
            <a:r>
              <a:rPr spc="-130" dirty="0"/>
              <a:t>Spring </a:t>
            </a:r>
            <a:r>
              <a:rPr spc="-155" dirty="0"/>
              <a:t>Security </a:t>
            </a:r>
            <a:r>
              <a:rPr spc="-150" dirty="0"/>
              <a:t> </a:t>
            </a:r>
            <a:r>
              <a:rPr spc="-130" dirty="0"/>
              <a:t>bcrypt</a:t>
            </a:r>
            <a:r>
              <a:rPr spc="-325" dirty="0"/>
              <a:t> </a:t>
            </a:r>
            <a:r>
              <a:rPr spc="-135" dirty="0"/>
              <a:t>Password</a:t>
            </a:r>
            <a:r>
              <a:rPr spc="-325" dirty="0"/>
              <a:t> </a:t>
            </a:r>
            <a:r>
              <a:rPr spc="-215" dirty="0"/>
              <a:t>Variants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7835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1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65" dirty="0"/>
              <a:t>Creat</a:t>
            </a:r>
            <a:r>
              <a:rPr sz="6500" spc="180" dirty="0"/>
              <a:t>e</a:t>
            </a:r>
            <a:r>
              <a:rPr sz="6500" spc="-75" dirty="0"/>
              <a:t> </a:t>
            </a:r>
            <a:r>
              <a:rPr sz="6500" spc="135" dirty="0"/>
              <a:t>ou</a:t>
            </a:r>
            <a:r>
              <a:rPr sz="6500" spc="225" dirty="0"/>
              <a:t>r</a:t>
            </a:r>
            <a:r>
              <a:rPr sz="6500" spc="-75" dirty="0"/>
              <a:t> </a:t>
            </a:r>
            <a:r>
              <a:rPr sz="6500" spc="140" dirty="0"/>
              <a:t>custo</a:t>
            </a:r>
            <a:r>
              <a:rPr sz="6500" spc="515" dirty="0"/>
              <a:t>m</a:t>
            </a:r>
            <a:r>
              <a:rPr sz="6500" spc="-75" dirty="0"/>
              <a:t> </a:t>
            </a:r>
            <a:r>
              <a:rPr sz="6500" spc="120" dirty="0"/>
              <a:t>table</a:t>
            </a:r>
            <a:r>
              <a:rPr sz="6500" spc="235" dirty="0"/>
              <a:t>s</a:t>
            </a:r>
            <a:r>
              <a:rPr sz="6500" spc="-75" dirty="0"/>
              <a:t> </a:t>
            </a:r>
            <a:r>
              <a:rPr sz="6500" spc="130" dirty="0"/>
              <a:t>wit</a:t>
            </a:r>
            <a:r>
              <a:rPr sz="6500" spc="335" dirty="0"/>
              <a:t>h</a:t>
            </a:r>
            <a:r>
              <a:rPr sz="6500" spc="-75" dirty="0"/>
              <a:t> </a:t>
            </a:r>
            <a:r>
              <a:rPr sz="6500" spc="320" dirty="0"/>
              <a:t>SQL</a:t>
            </a:r>
            <a:endParaRPr sz="6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5614" y="3057498"/>
            <a:ext cx="13350378" cy="4900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3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25"/>
              </a:spcBef>
            </a:pPr>
            <a:r>
              <a:rPr spc="155" dirty="0"/>
              <a:t>Ste</a:t>
            </a:r>
            <a:r>
              <a:rPr spc="315" dirty="0"/>
              <a:t>p</a:t>
            </a:r>
            <a:r>
              <a:rPr spc="-50" dirty="0"/>
              <a:t> </a:t>
            </a:r>
            <a:r>
              <a:rPr spc="-80" dirty="0"/>
              <a:t>2</a:t>
            </a:r>
            <a:r>
              <a:rPr spc="10" dirty="0"/>
              <a:t>:</a:t>
            </a:r>
            <a:r>
              <a:rPr spc="-310" dirty="0"/>
              <a:t> </a:t>
            </a:r>
            <a:r>
              <a:rPr spc="110" dirty="0"/>
              <a:t>Updat</a:t>
            </a:r>
            <a:r>
              <a:rPr spc="170" dirty="0"/>
              <a:t>e</a:t>
            </a:r>
            <a:r>
              <a:rPr spc="-50" dirty="0"/>
              <a:t> </a:t>
            </a:r>
            <a:r>
              <a:rPr spc="45" dirty="0"/>
              <a:t>JDB</a:t>
            </a:r>
            <a:r>
              <a:rPr spc="160" dirty="0"/>
              <a:t>C</a:t>
            </a:r>
            <a:r>
              <a:rPr spc="-50" dirty="0"/>
              <a:t> </a:t>
            </a:r>
            <a:r>
              <a:rPr spc="80" dirty="0"/>
              <a:t>propertie</a:t>
            </a:r>
            <a:r>
              <a:rPr spc="155" dirty="0"/>
              <a:t>s</a:t>
            </a:r>
            <a:r>
              <a:rPr spc="-50" dirty="0"/>
              <a:t> </a:t>
            </a:r>
            <a:r>
              <a:rPr spc="45" dirty="0"/>
              <a:t>f</a:t>
            </a:r>
            <a:r>
              <a:rPr spc="80" dirty="0"/>
              <a:t>il</a:t>
            </a:r>
            <a:r>
              <a:rPr spc="280" dirty="0"/>
              <a:t>e</a:t>
            </a:r>
            <a:r>
              <a:rPr spc="-50" dirty="0"/>
              <a:t> </a:t>
            </a:r>
            <a:r>
              <a:rPr spc="85" dirty="0"/>
              <a:t>t</a:t>
            </a:r>
            <a:r>
              <a:rPr spc="270" dirty="0"/>
              <a:t>o</a:t>
            </a:r>
            <a:r>
              <a:rPr spc="-50" dirty="0"/>
              <a:t> </a:t>
            </a:r>
            <a:r>
              <a:rPr spc="155" dirty="0"/>
              <a:t>poin</a:t>
            </a:r>
            <a:r>
              <a:rPr spc="175" dirty="0"/>
              <a:t>t</a:t>
            </a:r>
            <a:r>
              <a:rPr spc="-50" dirty="0"/>
              <a:t> </a:t>
            </a:r>
            <a:r>
              <a:rPr spc="85" dirty="0"/>
              <a:t>t</a:t>
            </a:r>
            <a:r>
              <a:rPr spc="270" dirty="0"/>
              <a:t>o</a:t>
            </a:r>
            <a:r>
              <a:rPr spc="-50" dirty="0"/>
              <a:t> </a:t>
            </a:r>
            <a:r>
              <a:rPr spc="254" dirty="0"/>
              <a:t>n</a:t>
            </a:r>
            <a:r>
              <a:rPr spc="135" dirty="0"/>
              <a:t>e</a:t>
            </a:r>
            <a:r>
              <a:rPr spc="105" dirty="0"/>
              <a:t>w</a:t>
            </a:r>
            <a:r>
              <a:rPr spc="-50" dirty="0"/>
              <a:t> </a:t>
            </a:r>
            <a:r>
              <a:rPr spc="70" dirty="0"/>
              <a:t>databas</a:t>
            </a:r>
            <a:r>
              <a:rPr spc="150" dirty="0"/>
              <a:t>e</a:t>
            </a:r>
            <a:r>
              <a:rPr spc="-50" dirty="0"/>
              <a:t> </a:t>
            </a:r>
            <a:r>
              <a:rPr spc="75" dirty="0"/>
              <a:t>s</a:t>
            </a:r>
            <a:r>
              <a:rPr spc="50" dirty="0"/>
              <a:t>c</a:t>
            </a:r>
            <a:r>
              <a:rPr spc="155" dirty="0"/>
              <a:t>hema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2440" y="2918121"/>
            <a:ext cx="17470120" cy="7047865"/>
            <a:chOff x="1272440" y="2918121"/>
            <a:chExt cx="17470120" cy="7047865"/>
          </a:xfrm>
        </p:grpSpPr>
        <p:sp>
          <p:nvSpPr>
            <p:cNvPr id="4" name="object 4"/>
            <p:cNvSpPr/>
            <p:nvPr/>
          </p:nvSpPr>
          <p:spPr>
            <a:xfrm>
              <a:off x="1450445" y="3033301"/>
              <a:ext cx="17113885" cy="6586855"/>
            </a:xfrm>
            <a:custGeom>
              <a:avLst/>
              <a:gdLst/>
              <a:ahLst/>
              <a:cxnLst/>
              <a:rect l="l" t="t" r="r" b="b"/>
              <a:pathLst>
                <a:path w="17113885" h="6586855">
                  <a:moveTo>
                    <a:pt x="0" y="0"/>
                  </a:moveTo>
                  <a:lnTo>
                    <a:pt x="17113889" y="0"/>
                  </a:lnTo>
                  <a:lnTo>
                    <a:pt x="17113889" y="6586673"/>
                  </a:lnTo>
                  <a:lnTo>
                    <a:pt x="0" y="6586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2440" y="2918121"/>
              <a:ext cx="17469897" cy="70473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06631" y="2207127"/>
            <a:ext cx="17115155" cy="66890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File:</a:t>
            </a:r>
            <a:r>
              <a:rPr kumimoji="0" sz="3450" b="1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src/main/resources/persistence-mysql.properties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11454" marR="0" lvl="0" indent="0" algn="l" defTabSz="914400" rtl="0" eaLnBrk="1" fontAlgn="auto" latinLnBrk="0" hangingPunct="1">
              <a:lnSpc>
                <a:spcPts val="3085"/>
              </a:lnSpc>
              <a:spcBef>
                <a:spcPts val="24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11454" marR="11265535" lvl="0" indent="0" algn="l" defTabSz="914400" rtl="0" eaLnBrk="1" fontAlgn="auto" latinLnBrk="0" hangingPunct="1">
              <a:lnSpc>
                <a:spcPts val="305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 connection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properties </a:t>
            </a:r>
            <a:r>
              <a:rPr kumimoji="0" sz="2600" b="1" i="0" u="none" strike="noStrike" kern="1200" cap="none" spc="-155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11454" marR="5080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jdbc.driver=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com.mysql.jdbc.Driver </a:t>
            </a:r>
            <a:r>
              <a:rPr kumimoji="0" sz="2600" b="1" i="0" u="none" strike="noStrike" kern="1200" cap="none" spc="2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jdbc.url=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jdbc:mysql://localhost:3306/spring_security_demo_bcrypt_custom?useSSL=false </a:t>
            </a:r>
            <a:r>
              <a:rPr kumimoji="0" sz="2600" b="1" i="0" u="none" strike="noStrike" kern="1200" cap="none" spc="-155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jdbc.user=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springstudent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11454" marR="0" lvl="0" indent="0" algn="l" defTabSz="914400" rtl="0" eaLnBrk="1" fontAlgn="auto" latinLnBrk="0" hangingPunct="1">
              <a:lnSpc>
                <a:spcPts val="2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jdbc.password=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springstudent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11454" marR="0" lvl="0" indent="0" algn="l" defTabSz="914400" rtl="0" eaLnBrk="1" fontAlgn="auto" latinLnBrk="0" hangingPunct="1">
              <a:lnSpc>
                <a:spcPts val="30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11454" marR="11265535" lvl="0" indent="0" algn="l" defTabSz="914400" rtl="0" eaLnBrk="1" fontAlgn="auto" latinLnBrk="0" hangingPunct="1">
              <a:lnSpc>
                <a:spcPts val="305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 </a:t>
            </a:r>
            <a:r>
              <a:rPr kumimoji="0" sz="2600" b="1" i="0" u="none" strike="noStrike" kern="1200" cap="none" spc="15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 pool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properties </a:t>
            </a:r>
            <a:r>
              <a:rPr kumimoji="0" sz="2600" b="1" i="0" u="none" strike="noStrike" kern="1200" cap="none" spc="-155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4E9072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#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11454" marR="10259695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connection.pool.initialPoolSize=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 </a:t>
            </a:r>
            <a:r>
              <a:rPr kumimoji="0" sz="2600" b="1" i="0" u="none" strike="noStrike" kern="1200" cap="none" spc="-155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connection.pool.minPoolSize=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 </a:t>
            </a:r>
            <a:r>
              <a:rPr kumimoji="0" sz="2600" b="1" i="0" u="none" strike="noStrike" kern="1200" cap="none" spc="2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connection.pool.maxPoolSize=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 </a:t>
            </a:r>
            <a:r>
              <a:rPr kumimoji="0" sz="2600" b="1" i="0" u="none" strike="noStrike" kern="1200" cap="none" spc="2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connection.pool.maxIdleTime=</a:t>
            </a:r>
            <a:r>
              <a:rPr kumimoji="0" sz="2600" b="1" i="0" u="none" strike="noStrike" kern="1200" cap="none" spc="2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3000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08559" y="5258386"/>
            <a:ext cx="786130" cy="1400810"/>
            <a:chOff x="11908559" y="5258386"/>
            <a:chExt cx="786130" cy="14008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8559" y="5258386"/>
              <a:ext cx="785944" cy="1400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908559" y="5258386"/>
              <a:ext cx="786130" cy="1400810"/>
            </a:xfrm>
            <a:custGeom>
              <a:avLst/>
              <a:gdLst/>
              <a:ahLst/>
              <a:cxnLst/>
              <a:rect l="l" t="t" r="r" b="b"/>
              <a:pathLst>
                <a:path w="786129" h="1400809">
                  <a:moveTo>
                    <a:pt x="687486" y="0"/>
                  </a:moveTo>
                  <a:lnTo>
                    <a:pt x="190611" y="327346"/>
                  </a:lnTo>
                  <a:lnTo>
                    <a:pt x="393024" y="415565"/>
                  </a:lnTo>
                  <a:lnTo>
                    <a:pt x="0" y="1317339"/>
                  </a:lnTo>
                  <a:lnTo>
                    <a:pt x="190507" y="1400369"/>
                  </a:lnTo>
                  <a:lnTo>
                    <a:pt x="583531" y="498595"/>
                  </a:lnTo>
                  <a:lnTo>
                    <a:pt x="771142" y="498595"/>
                  </a:lnTo>
                  <a:lnTo>
                    <a:pt x="687486" y="0"/>
                  </a:lnTo>
                  <a:close/>
                </a:path>
                <a:path w="786129" h="1400809">
                  <a:moveTo>
                    <a:pt x="771142" y="498595"/>
                  </a:moveTo>
                  <a:lnTo>
                    <a:pt x="583531" y="498595"/>
                  </a:lnTo>
                  <a:lnTo>
                    <a:pt x="785944" y="586814"/>
                  </a:lnTo>
                  <a:lnTo>
                    <a:pt x="771142" y="498595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8948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3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50" dirty="0"/>
              <a:t>Updat</a:t>
            </a:r>
            <a:r>
              <a:rPr sz="6500" spc="235" dirty="0"/>
              <a:t>e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34109" y="2508642"/>
            <a:ext cx="16379190" cy="7047865"/>
            <a:chOff x="734109" y="2508642"/>
            <a:chExt cx="16379190" cy="7047865"/>
          </a:xfrm>
        </p:grpSpPr>
        <p:sp>
          <p:nvSpPr>
            <p:cNvPr id="4" name="object 4"/>
            <p:cNvSpPr/>
            <p:nvPr/>
          </p:nvSpPr>
          <p:spPr>
            <a:xfrm>
              <a:off x="912114" y="2623822"/>
              <a:ext cx="16022955" cy="6586855"/>
            </a:xfrm>
            <a:custGeom>
              <a:avLst/>
              <a:gdLst/>
              <a:ahLst/>
              <a:cxnLst/>
              <a:rect l="l" t="t" r="r" b="b"/>
              <a:pathLst>
                <a:path w="16022955" h="6586855">
                  <a:moveTo>
                    <a:pt x="0" y="0"/>
                  </a:moveTo>
                  <a:lnTo>
                    <a:pt x="16022595" y="0"/>
                  </a:lnTo>
                  <a:lnTo>
                    <a:pt x="16022595" y="6586673"/>
                  </a:lnTo>
                  <a:lnTo>
                    <a:pt x="0" y="6586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109" y="2508642"/>
              <a:ext cx="16378611" cy="70473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12114" y="2623822"/>
            <a:ext cx="16022955" cy="65868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71755" marR="13228319" lvl="0" indent="0" algn="l" defTabSz="914400" rtl="0" eaLnBrk="1" fontAlgn="auto" latinLnBrk="0" hangingPunct="1">
              <a:lnSpc>
                <a:spcPts val="223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@Configuration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@EnableWebSecurity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1755" marR="0" lvl="0" indent="0" algn="l" defTabSz="914400" rtl="0" eaLnBrk="1" fontAlgn="auto" latinLnBrk="0" hangingPunct="1">
              <a:lnSpc>
                <a:spcPts val="21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public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class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DemoSecurityConfig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extends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WebSecurityConfigurerAdapter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4894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@Autowired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4894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private</a:t>
            </a:r>
            <a:r>
              <a:rPr kumimoji="0" sz="1950" b="1" i="0" u="none" strike="noStrike" kern="1200" cap="none" spc="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DataSource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0326CC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securityDataSource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;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4894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@Override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4894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protected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void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configure(AuthenticationManagerBuilder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auth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throws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Exception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8255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auth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.jdbcAuthentication().dataSource(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0326CC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securityDataSource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50431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.usersByUsernameQuery(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"select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user_id,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pw,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active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from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members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where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user_id=?"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50431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.authoritiesByUsernameQuery(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"select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user_id,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role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from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roles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where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user_id=?"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);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4894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4894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17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01183" y="1884759"/>
            <a:ext cx="6376769" cy="234547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364631" y="6017614"/>
            <a:ext cx="12159615" cy="412115"/>
          </a:xfrm>
          <a:custGeom>
            <a:avLst/>
            <a:gdLst/>
            <a:ahLst/>
            <a:cxnLst/>
            <a:rect l="l" t="t" r="r" b="b"/>
            <a:pathLst>
              <a:path w="12159615" h="412114">
                <a:moveTo>
                  <a:pt x="0" y="0"/>
                </a:moveTo>
                <a:lnTo>
                  <a:pt x="12159460" y="0"/>
                </a:lnTo>
                <a:lnTo>
                  <a:pt x="12159460" y="411552"/>
                </a:lnTo>
                <a:lnTo>
                  <a:pt x="0" y="4115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2914" y="6587800"/>
            <a:ext cx="12159615" cy="412115"/>
          </a:xfrm>
          <a:custGeom>
            <a:avLst/>
            <a:gdLst/>
            <a:ahLst/>
            <a:cxnLst/>
            <a:rect l="l" t="t" r="r" b="b"/>
            <a:pathLst>
              <a:path w="12159615" h="412115">
                <a:moveTo>
                  <a:pt x="0" y="0"/>
                </a:moveTo>
                <a:lnTo>
                  <a:pt x="12159454" y="0"/>
                </a:lnTo>
                <a:lnTo>
                  <a:pt x="12159454" y="411553"/>
                </a:lnTo>
                <a:lnTo>
                  <a:pt x="0" y="4115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8948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3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50" dirty="0"/>
              <a:t>Updat</a:t>
            </a:r>
            <a:r>
              <a:rPr sz="6500" spc="235" dirty="0"/>
              <a:t>e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34109" y="2508642"/>
            <a:ext cx="16379190" cy="7047865"/>
            <a:chOff x="734109" y="2508642"/>
            <a:chExt cx="16379190" cy="7047865"/>
          </a:xfrm>
        </p:grpSpPr>
        <p:sp>
          <p:nvSpPr>
            <p:cNvPr id="4" name="object 4"/>
            <p:cNvSpPr/>
            <p:nvPr/>
          </p:nvSpPr>
          <p:spPr>
            <a:xfrm>
              <a:off x="912114" y="2623822"/>
              <a:ext cx="16022955" cy="6586855"/>
            </a:xfrm>
            <a:custGeom>
              <a:avLst/>
              <a:gdLst/>
              <a:ahLst/>
              <a:cxnLst/>
              <a:rect l="l" t="t" r="r" b="b"/>
              <a:pathLst>
                <a:path w="16022955" h="6586855">
                  <a:moveTo>
                    <a:pt x="0" y="0"/>
                  </a:moveTo>
                  <a:lnTo>
                    <a:pt x="16022595" y="0"/>
                  </a:lnTo>
                  <a:lnTo>
                    <a:pt x="16022595" y="6586673"/>
                  </a:lnTo>
                  <a:lnTo>
                    <a:pt x="0" y="6586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109" y="2508642"/>
              <a:ext cx="16378611" cy="70473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71563" y="2636434"/>
            <a:ext cx="10581640" cy="17405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7846695" lvl="0" indent="0" algn="l" defTabSz="914400" rtl="0" eaLnBrk="1" fontAlgn="auto" latinLnBrk="0" hangingPunct="1">
              <a:lnSpc>
                <a:spcPts val="223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@Configuration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@EnableWebSecurity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1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public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class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DemoSecurityConfig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extends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WebSecurityConfigurerAdapter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8925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@Autowired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8925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private</a:t>
            </a:r>
            <a:r>
              <a:rPr kumimoji="0" sz="1950" b="1" i="0" u="none" strike="noStrike" kern="1200" cap="none" spc="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DataSource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0326CC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securityDataSource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;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8515" y="4615431"/>
            <a:ext cx="11788140" cy="610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285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@Override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protected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void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configure(AuthenticationManagerBuilder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auth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throws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Exception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5466" y="5463573"/>
            <a:ext cx="12768580" cy="892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auth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.jdbcAuthentication().dataSource(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0326CC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securityDataSource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6908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.usersByUsernameQuery(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"select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user_id,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pw,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active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from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members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where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user_id=?"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6680" y="6649216"/>
            <a:ext cx="1191387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.authoritiesByUsernameQuery(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"select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user_id,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role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from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roles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where</a:t>
            </a:r>
            <a:r>
              <a:rPr kumimoji="0" sz="1950" b="1" i="0" u="none" strike="noStrike" kern="1200" cap="none" spc="3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user_id=?"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);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8515" y="7159856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8515" y="7725284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1563" y="8290711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92486" y="3850242"/>
            <a:ext cx="5965190" cy="2803525"/>
            <a:chOff x="12892486" y="3850242"/>
            <a:chExt cx="5965190" cy="280352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2486" y="3850242"/>
              <a:ext cx="5964804" cy="28030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1322" y="4630616"/>
              <a:ext cx="5127134" cy="122836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311322" y="4630616"/>
              <a:ext cx="5127625" cy="1228725"/>
            </a:xfrm>
            <a:custGeom>
              <a:avLst/>
              <a:gdLst/>
              <a:ahLst/>
              <a:cxnLst/>
              <a:rect l="l" t="t" r="r" b="b"/>
              <a:pathLst>
                <a:path w="5127625" h="1228725">
                  <a:moveTo>
                    <a:pt x="5094085" y="0"/>
                  </a:moveTo>
                  <a:lnTo>
                    <a:pt x="1003246" y="0"/>
                  </a:lnTo>
                  <a:lnTo>
                    <a:pt x="990344" y="2584"/>
                  </a:lnTo>
                  <a:lnTo>
                    <a:pt x="979844" y="9647"/>
                  </a:lnTo>
                  <a:lnTo>
                    <a:pt x="972784" y="20148"/>
                  </a:lnTo>
                  <a:lnTo>
                    <a:pt x="970209" y="33007"/>
                  </a:lnTo>
                  <a:lnTo>
                    <a:pt x="970200" y="807240"/>
                  </a:lnTo>
                  <a:lnTo>
                    <a:pt x="0" y="1228365"/>
                  </a:lnTo>
                  <a:lnTo>
                    <a:pt x="1134782" y="900496"/>
                  </a:lnTo>
                  <a:lnTo>
                    <a:pt x="5094085" y="900496"/>
                  </a:lnTo>
                  <a:lnTo>
                    <a:pt x="5106990" y="897911"/>
                  </a:lnTo>
                  <a:lnTo>
                    <a:pt x="5117493" y="890849"/>
                  </a:lnTo>
                  <a:lnTo>
                    <a:pt x="5124556" y="880348"/>
                  </a:lnTo>
                  <a:lnTo>
                    <a:pt x="5127133" y="867489"/>
                  </a:lnTo>
                  <a:lnTo>
                    <a:pt x="5127133" y="33007"/>
                  </a:lnTo>
                  <a:lnTo>
                    <a:pt x="5124556" y="20148"/>
                  </a:lnTo>
                  <a:lnTo>
                    <a:pt x="5117493" y="9647"/>
                  </a:lnTo>
                  <a:lnTo>
                    <a:pt x="5106990" y="2584"/>
                  </a:lnTo>
                  <a:lnTo>
                    <a:pt x="5094085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824544" y="4835319"/>
            <a:ext cx="30721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How</a:t>
            </a:r>
            <a:r>
              <a:rPr kumimoji="0" sz="29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295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find</a:t>
            </a:r>
            <a:r>
              <a:rPr kumimoji="0" sz="29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users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92914" y="1884759"/>
            <a:ext cx="16885285" cy="9424035"/>
            <a:chOff x="2192914" y="1884759"/>
            <a:chExt cx="16885285" cy="942403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183" y="1884759"/>
              <a:ext cx="6376769" cy="234547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92914" y="6587800"/>
              <a:ext cx="12159615" cy="412115"/>
            </a:xfrm>
            <a:custGeom>
              <a:avLst/>
              <a:gdLst/>
              <a:ahLst/>
              <a:cxnLst/>
              <a:rect l="l" t="t" r="r" b="b"/>
              <a:pathLst>
                <a:path w="12159615" h="412115">
                  <a:moveTo>
                    <a:pt x="0" y="0"/>
                  </a:moveTo>
                  <a:lnTo>
                    <a:pt x="12159454" y="0"/>
                  </a:lnTo>
                  <a:lnTo>
                    <a:pt x="12159454" y="411553"/>
                  </a:lnTo>
                  <a:lnTo>
                    <a:pt x="0" y="41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3951" y="4939271"/>
              <a:ext cx="9799439" cy="63692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2786" y="6417693"/>
              <a:ext cx="8961769" cy="355519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12786" y="6417693"/>
              <a:ext cx="8962390" cy="3555365"/>
            </a:xfrm>
            <a:custGeom>
              <a:avLst/>
              <a:gdLst/>
              <a:ahLst/>
              <a:cxnLst/>
              <a:rect l="l" t="t" r="r" b="b"/>
              <a:pathLst>
                <a:path w="8962390" h="3555365">
                  <a:moveTo>
                    <a:pt x="8961769" y="0"/>
                  </a:moveTo>
                  <a:lnTo>
                    <a:pt x="7881634" y="1213313"/>
                  </a:lnTo>
                  <a:lnTo>
                    <a:pt x="49410" y="1213313"/>
                  </a:lnTo>
                  <a:lnTo>
                    <a:pt x="30154" y="1217188"/>
                  </a:lnTo>
                  <a:lnTo>
                    <a:pt x="14451" y="1227764"/>
                  </a:lnTo>
                  <a:lnTo>
                    <a:pt x="3875" y="1243467"/>
                  </a:lnTo>
                  <a:lnTo>
                    <a:pt x="0" y="1262722"/>
                  </a:lnTo>
                  <a:lnTo>
                    <a:pt x="0" y="3505455"/>
                  </a:lnTo>
                  <a:lnTo>
                    <a:pt x="3875" y="3524762"/>
                  </a:lnTo>
                  <a:lnTo>
                    <a:pt x="14451" y="3540577"/>
                  </a:lnTo>
                  <a:lnTo>
                    <a:pt x="30154" y="3551266"/>
                  </a:lnTo>
                  <a:lnTo>
                    <a:pt x="49410" y="3555192"/>
                  </a:lnTo>
                  <a:lnTo>
                    <a:pt x="7974238" y="3555192"/>
                  </a:lnTo>
                  <a:lnTo>
                    <a:pt x="7993491" y="3551266"/>
                  </a:lnTo>
                  <a:lnTo>
                    <a:pt x="8009191" y="3540577"/>
                  </a:lnTo>
                  <a:lnTo>
                    <a:pt x="8019766" y="3524762"/>
                  </a:lnTo>
                  <a:lnTo>
                    <a:pt x="8023640" y="3505455"/>
                  </a:lnTo>
                  <a:lnTo>
                    <a:pt x="8023640" y="1371031"/>
                  </a:lnTo>
                  <a:lnTo>
                    <a:pt x="8961769" y="0"/>
                  </a:lnTo>
                  <a:close/>
                </a:path>
              </a:pathLst>
            </a:custGeom>
            <a:solidFill>
              <a:srgbClr val="531B9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102296" y="7800675"/>
            <a:ext cx="6045835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952500" algn="l" defTabSz="914400" rtl="0" eaLnBrk="1" fontAlgn="auto" latinLnBrk="0" hangingPunct="1">
              <a:lnSpc>
                <a:spcPct val="110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Question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mark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“?”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Parameter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value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will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be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4651" y="9138853"/>
            <a:ext cx="594106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name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from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99493" y="3686764"/>
            <a:ext cx="1527626" cy="217554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9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8948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/>
              <a:t>Ste</a:t>
            </a:r>
            <a:r>
              <a:rPr sz="6500" spc="440" dirty="0"/>
              <a:t>p</a:t>
            </a:r>
            <a:r>
              <a:rPr sz="6500" spc="-75" dirty="0"/>
              <a:t> </a:t>
            </a:r>
            <a:r>
              <a:rPr sz="6500" spc="-120" dirty="0"/>
              <a:t>3</a:t>
            </a:r>
            <a:r>
              <a:rPr sz="6500" spc="10" dirty="0"/>
              <a:t>:</a:t>
            </a:r>
            <a:r>
              <a:rPr sz="6500" spc="-430" dirty="0"/>
              <a:t> </a:t>
            </a:r>
            <a:r>
              <a:rPr sz="6500" spc="150" dirty="0"/>
              <a:t>Updat</a:t>
            </a:r>
            <a:r>
              <a:rPr sz="6500" spc="235" dirty="0"/>
              <a:t>e</a:t>
            </a:r>
            <a:r>
              <a:rPr sz="6500" spc="-75" dirty="0"/>
              <a:t> </a:t>
            </a:r>
            <a:r>
              <a:rPr sz="6500" spc="175" dirty="0"/>
              <a:t>Sprin</a:t>
            </a:r>
            <a:r>
              <a:rPr sz="6500" spc="325" dirty="0"/>
              <a:t>g</a:t>
            </a:r>
            <a:r>
              <a:rPr sz="6500" spc="-75" dirty="0"/>
              <a:t> </a:t>
            </a:r>
            <a:r>
              <a:rPr sz="6500" spc="110" dirty="0"/>
              <a:t>Securit</a:t>
            </a:r>
            <a:r>
              <a:rPr sz="6500" spc="285" dirty="0"/>
              <a:t>y</a:t>
            </a:r>
            <a:r>
              <a:rPr sz="6500" spc="-75" dirty="0"/>
              <a:t> </a:t>
            </a:r>
            <a:r>
              <a:rPr sz="6500" spc="155" dirty="0"/>
              <a:t>Con</a:t>
            </a:r>
            <a:r>
              <a:rPr sz="6500" spc="90" dirty="0"/>
              <a:t>f</a:t>
            </a:r>
            <a:r>
              <a:rPr sz="6500" spc="130" dirty="0"/>
              <a:t>iguration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734109" y="2508642"/>
            <a:ext cx="16379190" cy="7047865"/>
            <a:chOff x="734109" y="2508642"/>
            <a:chExt cx="16379190" cy="7047865"/>
          </a:xfrm>
        </p:grpSpPr>
        <p:sp>
          <p:nvSpPr>
            <p:cNvPr id="4" name="object 4"/>
            <p:cNvSpPr/>
            <p:nvPr/>
          </p:nvSpPr>
          <p:spPr>
            <a:xfrm>
              <a:off x="912114" y="2623822"/>
              <a:ext cx="16022955" cy="6586855"/>
            </a:xfrm>
            <a:custGeom>
              <a:avLst/>
              <a:gdLst/>
              <a:ahLst/>
              <a:cxnLst/>
              <a:rect l="l" t="t" r="r" b="b"/>
              <a:pathLst>
                <a:path w="16022955" h="6586855">
                  <a:moveTo>
                    <a:pt x="0" y="0"/>
                  </a:moveTo>
                  <a:lnTo>
                    <a:pt x="16022595" y="0"/>
                  </a:lnTo>
                  <a:lnTo>
                    <a:pt x="16022595" y="6586673"/>
                  </a:lnTo>
                  <a:lnTo>
                    <a:pt x="0" y="6586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109" y="2508642"/>
              <a:ext cx="16378611" cy="70473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71563" y="2636434"/>
            <a:ext cx="13522325" cy="3719829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10787380" lvl="0" indent="0" algn="l" defTabSz="914400" rtl="0" eaLnBrk="1" fontAlgn="auto" latinLnBrk="0" hangingPunct="1">
              <a:lnSpc>
                <a:spcPts val="223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@Configuration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@EnableWebSecurity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ts val="21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public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class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DemoSecurityConfig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extends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WebSecurityConfigurerAdapter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8925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@Autowired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8925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private</a:t>
            </a:r>
            <a:r>
              <a:rPr kumimoji="0" sz="1950" b="1" i="0" u="none" strike="noStrike" kern="1200" cap="none" spc="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DataSource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0326CC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securityDataSource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;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8925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@Override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389255" marR="0" lvl="0" indent="0" algn="l" defTabSz="914400" rtl="0" eaLnBrk="1" fontAlgn="auto" latinLnBrk="0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protected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void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configure(AuthenticationManagerBuilder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auth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throws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931A68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Exception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76644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7E504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auth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.jdbcAuthentication().dataSource(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0326CC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securityDataSource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44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.usersByUsernameQuery(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"select</a:t>
            </a:r>
            <a:r>
              <a:rPr kumimoji="0" sz="1950" b="1" i="0" u="none" strike="noStrike" kern="1200" cap="none" spc="2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user_id,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pw,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active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from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members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where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user_id=?"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3980" y="6594428"/>
            <a:ext cx="119392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.authoritiesByUsernameQuery(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"select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user_id,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role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from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roles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where</a:t>
            </a:r>
            <a:r>
              <a:rPr kumimoji="0" sz="1950" b="1" i="0" u="none" strike="noStrike" kern="1200" cap="none" spc="30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srgbClr val="3933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user_id=?"</a:t>
            </a: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);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8515" y="7159856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8515" y="7725284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…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563" y="8290711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13532" y="5763403"/>
            <a:ext cx="5475605" cy="2276475"/>
            <a:chOff x="14313532" y="5763403"/>
            <a:chExt cx="5475605" cy="227647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3532" y="5763403"/>
              <a:ext cx="5475290" cy="2276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367" y="6445024"/>
              <a:ext cx="4637617" cy="8991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732367" y="6445024"/>
              <a:ext cx="4638040" cy="899794"/>
            </a:xfrm>
            <a:custGeom>
              <a:avLst/>
              <a:gdLst/>
              <a:ahLst/>
              <a:cxnLst/>
              <a:rect l="l" t="t" r="r" b="b"/>
              <a:pathLst>
                <a:path w="4638040" h="899795">
                  <a:moveTo>
                    <a:pt x="4603262" y="0"/>
                  </a:moveTo>
                  <a:lnTo>
                    <a:pt x="517984" y="0"/>
                  </a:lnTo>
                  <a:lnTo>
                    <a:pt x="504510" y="2734"/>
                  </a:lnTo>
                  <a:lnTo>
                    <a:pt x="493481" y="10183"/>
                  </a:lnTo>
                  <a:lnTo>
                    <a:pt x="486030" y="21211"/>
                  </a:lnTo>
                  <a:lnTo>
                    <a:pt x="483294" y="34684"/>
                  </a:lnTo>
                  <a:lnTo>
                    <a:pt x="483294" y="267662"/>
                  </a:lnTo>
                  <a:lnTo>
                    <a:pt x="0" y="336703"/>
                  </a:lnTo>
                  <a:lnTo>
                    <a:pt x="483294" y="405746"/>
                  </a:lnTo>
                  <a:lnTo>
                    <a:pt x="483294" y="864502"/>
                  </a:lnTo>
                  <a:lnTo>
                    <a:pt x="486030" y="877975"/>
                  </a:lnTo>
                  <a:lnTo>
                    <a:pt x="493481" y="889003"/>
                  </a:lnTo>
                  <a:lnTo>
                    <a:pt x="504510" y="896452"/>
                  </a:lnTo>
                  <a:lnTo>
                    <a:pt x="517984" y="899187"/>
                  </a:lnTo>
                  <a:lnTo>
                    <a:pt x="4603262" y="899187"/>
                  </a:lnTo>
                  <a:lnTo>
                    <a:pt x="4616683" y="896452"/>
                  </a:lnTo>
                  <a:lnTo>
                    <a:pt x="4627598" y="889003"/>
                  </a:lnTo>
                  <a:lnTo>
                    <a:pt x="4634934" y="877975"/>
                  </a:lnTo>
                  <a:lnTo>
                    <a:pt x="4637617" y="864502"/>
                  </a:lnTo>
                  <a:lnTo>
                    <a:pt x="4637617" y="34684"/>
                  </a:lnTo>
                  <a:lnTo>
                    <a:pt x="4634934" y="21211"/>
                  </a:lnTo>
                  <a:lnTo>
                    <a:pt x="4627598" y="10183"/>
                  </a:lnTo>
                  <a:lnTo>
                    <a:pt x="4616683" y="2734"/>
                  </a:lnTo>
                  <a:lnTo>
                    <a:pt x="4603262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787865" y="6657254"/>
            <a:ext cx="30099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5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How</a:t>
            </a:r>
            <a:r>
              <a:rPr kumimoji="0" sz="29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295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find</a:t>
            </a:r>
            <a:r>
              <a:rPr kumimoji="0" sz="29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295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roles</a:t>
            </a:r>
            <a:endParaRPr kumimoji="0" sz="2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51496" y="1884759"/>
            <a:ext cx="14226540" cy="9424035"/>
            <a:chOff x="4851496" y="1884759"/>
            <a:chExt cx="14226540" cy="942403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1183" y="1884759"/>
              <a:ext cx="6376769" cy="23454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1496" y="5523154"/>
              <a:ext cx="9352463" cy="57854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0331" y="6889871"/>
              <a:ext cx="8514793" cy="31828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70331" y="6889871"/>
              <a:ext cx="8515350" cy="3183255"/>
            </a:xfrm>
            <a:custGeom>
              <a:avLst/>
              <a:gdLst/>
              <a:ahLst/>
              <a:cxnLst/>
              <a:rect l="l" t="t" r="r" b="b"/>
              <a:pathLst>
                <a:path w="8515350" h="3183254">
                  <a:moveTo>
                    <a:pt x="8514793" y="0"/>
                  </a:moveTo>
                  <a:lnTo>
                    <a:pt x="7882283" y="840936"/>
                  </a:lnTo>
                  <a:lnTo>
                    <a:pt x="49410" y="840936"/>
                  </a:lnTo>
                  <a:lnTo>
                    <a:pt x="30154" y="844811"/>
                  </a:lnTo>
                  <a:lnTo>
                    <a:pt x="14451" y="855387"/>
                  </a:lnTo>
                  <a:lnTo>
                    <a:pt x="3875" y="871090"/>
                  </a:lnTo>
                  <a:lnTo>
                    <a:pt x="0" y="890346"/>
                  </a:lnTo>
                  <a:lnTo>
                    <a:pt x="0" y="3133078"/>
                  </a:lnTo>
                  <a:lnTo>
                    <a:pt x="3875" y="3152385"/>
                  </a:lnTo>
                  <a:lnTo>
                    <a:pt x="14451" y="3168201"/>
                  </a:lnTo>
                  <a:lnTo>
                    <a:pt x="30154" y="3178889"/>
                  </a:lnTo>
                  <a:lnTo>
                    <a:pt x="49410" y="3182815"/>
                  </a:lnTo>
                  <a:lnTo>
                    <a:pt x="7974238" y="3182815"/>
                  </a:lnTo>
                  <a:lnTo>
                    <a:pt x="7993491" y="3178889"/>
                  </a:lnTo>
                  <a:lnTo>
                    <a:pt x="8009191" y="3168201"/>
                  </a:lnTo>
                  <a:lnTo>
                    <a:pt x="8019766" y="3152385"/>
                  </a:lnTo>
                  <a:lnTo>
                    <a:pt x="8023640" y="3133078"/>
                  </a:lnTo>
                  <a:lnTo>
                    <a:pt x="8023640" y="1026467"/>
                  </a:lnTo>
                  <a:lnTo>
                    <a:pt x="8514793" y="3"/>
                  </a:lnTo>
                  <a:close/>
                </a:path>
              </a:pathLst>
            </a:custGeom>
            <a:solidFill>
              <a:srgbClr val="531B9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259360" y="7894912"/>
            <a:ext cx="6045835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952500" algn="l" defTabSz="914400" rtl="0" eaLnBrk="1" fontAlgn="auto" latinLnBrk="0" hangingPunct="1">
              <a:lnSpc>
                <a:spcPct val="110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Question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mark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“?”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Parameter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value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will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be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the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11714" y="9233091"/>
            <a:ext cx="594106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name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from</a:t>
            </a:r>
            <a:r>
              <a:rPr kumimoji="0" sz="3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login</a:t>
            </a:r>
            <a:r>
              <a:rPr kumimoji="0" sz="38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form</a:t>
            </a:r>
            <a:endParaRPr kumimoji="0" sz="3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384484" y="3501456"/>
            <a:ext cx="5083810" cy="3120390"/>
            <a:chOff x="11384484" y="3501456"/>
            <a:chExt cx="5083810" cy="3120390"/>
          </a:xfrm>
        </p:grpSpPr>
        <p:sp>
          <p:nvSpPr>
            <p:cNvPr id="24" name="object 24"/>
            <p:cNvSpPr/>
            <p:nvPr/>
          </p:nvSpPr>
          <p:spPr>
            <a:xfrm>
              <a:off x="11384484" y="3636985"/>
              <a:ext cx="4881245" cy="2984500"/>
            </a:xfrm>
            <a:custGeom>
              <a:avLst/>
              <a:gdLst/>
              <a:ahLst/>
              <a:cxnLst/>
              <a:rect l="l" t="t" r="r" b="b"/>
              <a:pathLst>
                <a:path w="4881244" h="2984500">
                  <a:moveTo>
                    <a:pt x="14802" y="2971800"/>
                  </a:moveTo>
                  <a:lnTo>
                    <a:pt x="10792" y="2971800"/>
                  </a:lnTo>
                  <a:lnTo>
                    <a:pt x="8635" y="2984500"/>
                  </a:lnTo>
                  <a:lnTo>
                    <a:pt x="16151" y="2984500"/>
                  </a:lnTo>
                  <a:lnTo>
                    <a:pt x="17540" y="2982048"/>
                  </a:lnTo>
                  <a:lnTo>
                    <a:pt x="14802" y="2971800"/>
                  </a:lnTo>
                  <a:close/>
                </a:path>
                <a:path w="4881244" h="2984500">
                  <a:moveTo>
                    <a:pt x="17787" y="2982974"/>
                  </a:moveTo>
                  <a:lnTo>
                    <a:pt x="16151" y="2984500"/>
                  </a:lnTo>
                  <a:lnTo>
                    <a:pt x="18194" y="2984500"/>
                  </a:lnTo>
                  <a:lnTo>
                    <a:pt x="17787" y="2982974"/>
                  </a:lnTo>
                  <a:close/>
                </a:path>
                <a:path w="4881244" h="2984500">
                  <a:moveTo>
                    <a:pt x="56564" y="2971800"/>
                  </a:moveTo>
                  <a:lnTo>
                    <a:pt x="40758" y="2971800"/>
                  </a:lnTo>
                  <a:lnTo>
                    <a:pt x="25629" y="2984500"/>
                  </a:lnTo>
                  <a:lnTo>
                    <a:pt x="42881" y="2984500"/>
                  </a:lnTo>
                  <a:lnTo>
                    <a:pt x="56564" y="2971800"/>
                  </a:lnTo>
                  <a:close/>
                </a:path>
                <a:path w="4881244" h="2984500">
                  <a:moveTo>
                    <a:pt x="41933" y="2959100"/>
                  </a:moveTo>
                  <a:lnTo>
                    <a:pt x="26131" y="2959100"/>
                  </a:lnTo>
                  <a:lnTo>
                    <a:pt x="23346" y="2971800"/>
                  </a:lnTo>
                  <a:lnTo>
                    <a:pt x="17540" y="2982048"/>
                  </a:lnTo>
                  <a:lnTo>
                    <a:pt x="17787" y="2982974"/>
                  </a:lnTo>
                  <a:lnTo>
                    <a:pt x="29777" y="2971800"/>
                  </a:lnTo>
                  <a:lnTo>
                    <a:pt x="43798" y="2971800"/>
                  </a:lnTo>
                  <a:lnTo>
                    <a:pt x="41933" y="2959100"/>
                  </a:lnTo>
                  <a:close/>
                </a:path>
                <a:path w="4881244" h="2984500">
                  <a:moveTo>
                    <a:pt x="62439" y="2959100"/>
                  </a:moveTo>
                  <a:lnTo>
                    <a:pt x="47599" y="2959100"/>
                  </a:lnTo>
                  <a:lnTo>
                    <a:pt x="43798" y="2971800"/>
                  </a:lnTo>
                  <a:lnTo>
                    <a:pt x="57356" y="2971800"/>
                  </a:lnTo>
                  <a:lnTo>
                    <a:pt x="63700" y="2961156"/>
                  </a:lnTo>
                  <a:lnTo>
                    <a:pt x="62439" y="2959100"/>
                  </a:lnTo>
                  <a:close/>
                </a:path>
                <a:path w="4881244" h="2984500">
                  <a:moveTo>
                    <a:pt x="63964" y="2961587"/>
                  </a:moveTo>
                  <a:lnTo>
                    <a:pt x="60015" y="2971800"/>
                  </a:lnTo>
                  <a:lnTo>
                    <a:pt x="70224" y="2971800"/>
                  </a:lnTo>
                  <a:lnTo>
                    <a:pt x="63964" y="2961587"/>
                  </a:lnTo>
                  <a:close/>
                </a:path>
                <a:path w="4881244" h="2984500">
                  <a:moveTo>
                    <a:pt x="64926" y="2959100"/>
                  </a:moveTo>
                  <a:lnTo>
                    <a:pt x="63700" y="2961156"/>
                  </a:lnTo>
                  <a:lnTo>
                    <a:pt x="63964" y="2961587"/>
                  </a:lnTo>
                  <a:lnTo>
                    <a:pt x="64926" y="2959100"/>
                  </a:lnTo>
                  <a:close/>
                </a:path>
                <a:path w="4881244" h="2984500">
                  <a:moveTo>
                    <a:pt x="84632" y="2933700"/>
                  </a:moveTo>
                  <a:lnTo>
                    <a:pt x="6279" y="2933700"/>
                  </a:lnTo>
                  <a:lnTo>
                    <a:pt x="0" y="2946400"/>
                  </a:lnTo>
                  <a:lnTo>
                    <a:pt x="3212" y="2946400"/>
                  </a:lnTo>
                  <a:lnTo>
                    <a:pt x="8185" y="2959100"/>
                  </a:lnTo>
                  <a:lnTo>
                    <a:pt x="60277" y="2959100"/>
                  </a:lnTo>
                  <a:lnTo>
                    <a:pt x="66690" y="2946400"/>
                  </a:lnTo>
                  <a:lnTo>
                    <a:pt x="84632" y="2933700"/>
                  </a:lnTo>
                  <a:close/>
                </a:path>
                <a:path w="4881244" h="2984500">
                  <a:moveTo>
                    <a:pt x="78836" y="2946400"/>
                  </a:moveTo>
                  <a:lnTo>
                    <a:pt x="73418" y="2946400"/>
                  </a:lnTo>
                  <a:lnTo>
                    <a:pt x="66202" y="2959100"/>
                  </a:lnTo>
                  <a:lnTo>
                    <a:pt x="76727" y="2959100"/>
                  </a:lnTo>
                  <a:lnTo>
                    <a:pt x="78836" y="2946400"/>
                  </a:lnTo>
                  <a:close/>
                </a:path>
                <a:path w="4881244" h="2984500">
                  <a:moveTo>
                    <a:pt x="132537" y="2908300"/>
                  </a:moveTo>
                  <a:lnTo>
                    <a:pt x="122016" y="2921000"/>
                  </a:lnTo>
                  <a:lnTo>
                    <a:pt x="85355" y="2921000"/>
                  </a:lnTo>
                  <a:lnTo>
                    <a:pt x="86569" y="2933700"/>
                  </a:lnTo>
                  <a:lnTo>
                    <a:pt x="113103" y="2933700"/>
                  </a:lnTo>
                  <a:lnTo>
                    <a:pt x="109333" y="2946400"/>
                  </a:lnTo>
                  <a:lnTo>
                    <a:pt x="84720" y="2946400"/>
                  </a:lnTo>
                  <a:lnTo>
                    <a:pt x="86586" y="2959100"/>
                  </a:lnTo>
                  <a:lnTo>
                    <a:pt x="97208" y="2959100"/>
                  </a:lnTo>
                  <a:lnTo>
                    <a:pt x="110888" y="2946400"/>
                  </a:lnTo>
                  <a:lnTo>
                    <a:pt x="121971" y="2933700"/>
                  </a:lnTo>
                  <a:lnTo>
                    <a:pt x="129505" y="2921000"/>
                  </a:lnTo>
                  <a:lnTo>
                    <a:pt x="132537" y="2908300"/>
                  </a:lnTo>
                  <a:close/>
                </a:path>
                <a:path w="4881244" h="2984500">
                  <a:moveTo>
                    <a:pt x="96663" y="2933700"/>
                  </a:moveTo>
                  <a:lnTo>
                    <a:pt x="84632" y="2933700"/>
                  </a:lnTo>
                  <a:lnTo>
                    <a:pt x="85954" y="2946400"/>
                  </a:lnTo>
                  <a:lnTo>
                    <a:pt x="109333" y="2946400"/>
                  </a:lnTo>
                  <a:lnTo>
                    <a:pt x="96663" y="2933700"/>
                  </a:lnTo>
                  <a:close/>
                </a:path>
                <a:path w="4881244" h="2984500">
                  <a:moveTo>
                    <a:pt x="81083" y="2921000"/>
                  </a:moveTo>
                  <a:lnTo>
                    <a:pt x="3448" y="2921000"/>
                  </a:lnTo>
                  <a:lnTo>
                    <a:pt x="4002" y="2933700"/>
                  </a:lnTo>
                  <a:lnTo>
                    <a:pt x="80601" y="2933700"/>
                  </a:lnTo>
                  <a:lnTo>
                    <a:pt x="81083" y="2921000"/>
                  </a:lnTo>
                  <a:close/>
                </a:path>
                <a:path w="4881244" h="2984500">
                  <a:moveTo>
                    <a:pt x="138369" y="2921000"/>
                  </a:moveTo>
                  <a:lnTo>
                    <a:pt x="132634" y="2921000"/>
                  </a:lnTo>
                  <a:lnTo>
                    <a:pt x="134501" y="2933700"/>
                  </a:lnTo>
                  <a:lnTo>
                    <a:pt x="138303" y="2933700"/>
                  </a:lnTo>
                  <a:lnTo>
                    <a:pt x="138369" y="2921000"/>
                  </a:lnTo>
                  <a:close/>
                </a:path>
                <a:path w="4881244" h="2984500">
                  <a:moveTo>
                    <a:pt x="14959" y="2908300"/>
                  </a:moveTo>
                  <a:lnTo>
                    <a:pt x="9828" y="2908300"/>
                  </a:lnTo>
                  <a:lnTo>
                    <a:pt x="5196" y="2921000"/>
                  </a:lnTo>
                  <a:lnTo>
                    <a:pt x="14812" y="2921000"/>
                  </a:lnTo>
                  <a:lnTo>
                    <a:pt x="14959" y="2908300"/>
                  </a:lnTo>
                  <a:close/>
                </a:path>
                <a:path w="4881244" h="2984500">
                  <a:moveTo>
                    <a:pt x="27168" y="2908300"/>
                  </a:moveTo>
                  <a:lnTo>
                    <a:pt x="19440" y="2921000"/>
                  </a:lnTo>
                  <a:lnTo>
                    <a:pt x="21995" y="2921000"/>
                  </a:lnTo>
                  <a:lnTo>
                    <a:pt x="27168" y="2908300"/>
                  </a:lnTo>
                  <a:close/>
                </a:path>
                <a:path w="4881244" h="2984500">
                  <a:moveTo>
                    <a:pt x="115605" y="2908300"/>
                  </a:moveTo>
                  <a:lnTo>
                    <a:pt x="27614" y="2908300"/>
                  </a:lnTo>
                  <a:lnTo>
                    <a:pt x="22172" y="2921000"/>
                  </a:lnTo>
                  <a:lnTo>
                    <a:pt x="117280" y="2921000"/>
                  </a:lnTo>
                  <a:lnTo>
                    <a:pt x="117827" y="2920544"/>
                  </a:lnTo>
                  <a:lnTo>
                    <a:pt x="115605" y="2908300"/>
                  </a:lnTo>
                  <a:close/>
                </a:path>
                <a:path w="4881244" h="2984500">
                  <a:moveTo>
                    <a:pt x="117827" y="2920544"/>
                  </a:moveTo>
                  <a:lnTo>
                    <a:pt x="117280" y="2921000"/>
                  </a:lnTo>
                  <a:lnTo>
                    <a:pt x="117910" y="2921000"/>
                  </a:lnTo>
                  <a:lnTo>
                    <a:pt x="117827" y="2920544"/>
                  </a:lnTo>
                  <a:close/>
                </a:path>
                <a:path w="4881244" h="2984500">
                  <a:moveTo>
                    <a:pt x="124271" y="2915180"/>
                  </a:moveTo>
                  <a:lnTo>
                    <a:pt x="117827" y="2920544"/>
                  </a:lnTo>
                  <a:lnTo>
                    <a:pt x="117910" y="2921000"/>
                  </a:lnTo>
                  <a:lnTo>
                    <a:pt x="121071" y="2921000"/>
                  </a:lnTo>
                  <a:lnTo>
                    <a:pt x="124271" y="2915180"/>
                  </a:lnTo>
                  <a:close/>
                </a:path>
                <a:path w="4881244" h="2984500">
                  <a:moveTo>
                    <a:pt x="132537" y="2908300"/>
                  </a:moveTo>
                  <a:lnTo>
                    <a:pt x="128055" y="2908300"/>
                  </a:lnTo>
                  <a:lnTo>
                    <a:pt x="124271" y="2915180"/>
                  </a:lnTo>
                  <a:lnTo>
                    <a:pt x="132537" y="2908300"/>
                  </a:lnTo>
                  <a:close/>
                </a:path>
                <a:path w="4881244" h="2984500">
                  <a:moveTo>
                    <a:pt x="60972" y="2895600"/>
                  </a:moveTo>
                  <a:lnTo>
                    <a:pt x="43963" y="2895600"/>
                  </a:lnTo>
                  <a:lnTo>
                    <a:pt x="34189" y="2908300"/>
                  </a:lnTo>
                  <a:lnTo>
                    <a:pt x="61858" y="2908300"/>
                  </a:lnTo>
                  <a:lnTo>
                    <a:pt x="60972" y="2895600"/>
                  </a:lnTo>
                  <a:close/>
                </a:path>
                <a:path w="4881244" h="2984500">
                  <a:moveTo>
                    <a:pt x="108088" y="2870200"/>
                  </a:moveTo>
                  <a:lnTo>
                    <a:pt x="94706" y="2870200"/>
                  </a:lnTo>
                  <a:lnTo>
                    <a:pt x="89700" y="2882900"/>
                  </a:lnTo>
                  <a:lnTo>
                    <a:pt x="72379" y="2882900"/>
                  </a:lnTo>
                  <a:lnTo>
                    <a:pt x="67413" y="2895600"/>
                  </a:lnTo>
                  <a:lnTo>
                    <a:pt x="61858" y="2908300"/>
                  </a:lnTo>
                  <a:lnTo>
                    <a:pt x="101700" y="2908300"/>
                  </a:lnTo>
                  <a:lnTo>
                    <a:pt x="105080" y="2895600"/>
                  </a:lnTo>
                  <a:lnTo>
                    <a:pt x="105861" y="2895600"/>
                  </a:lnTo>
                  <a:lnTo>
                    <a:pt x="104658" y="2882900"/>
                  </a:lnTo>
                  <a:lnTo>
                    <a:pt x="108088" y="2870200"/>
                  </a:lnTo>
                  <a:close/>
                </a:path>
                <a:path w="4881244" h="2984500">
                  <a:moveTo>
                    <a:pt x="207087" y="2857500"/>
                  </a:moveTo>
                  <a:lnTo>
                    <a:pt x="190367" y="2857500"/>
                  </a:lnTo>
                  <a:lnTo>
                    <a:pt x="188586" y="2860449"/>
                  </a:lnTo>
                  <a:lnTo>
                    <a:pt x="184827" y="2870200"/>
                  </a:lnTo>
                  <a:lnTo>
                    <a:pt x="111165" y="2870200"/>
                  </a:lnTo>
                  <a:lnTo>
                    <a:pt x="109313" y="2882900"/>
                  </a:lnTo>
                  <a:lnTo>
                    <a:pt x="119101" y="2882900"/>
                  </a:lnTo>
                  <a:lnTo>
                    <a:pt x="123992" y="2895600"/>
                  </a:lnTo>
                  <a:lnTo>
                    <a:pt x="118510" y="2895600"/>
                  </a:lnTo>
                  <a:lnTo>
                    <a:pt x="127869" y="2908300"/>
                  </a:lnTo>
                  <a:lnTo>
                    <a:pt x="146993" y="2908300"/>
                  </a:lnTo>
                  <a:lnTo>
                    <a:pt x="180386" y="2883778"/>
                  </a:lnTo>
                  <a:lnTo>
                    <a:pt x="179745" y="2882900"/>
                  </a:lnTo>
                  <a:lnTo>
                    <a:pt x="190341" y="2870200"/>
                  </a:lnTo>
                  <a:lnTo>
                    <a:pt x="207087" y="2857500"/>
                  </a:lnTo>
                  <a:close/>
                </a:path>
                <a:path w="4881244" h="2984500">
                  <a:moveTo>
                    <a:pt x="111165" y="2870200"/>
                  </a:moveTo>
                  <a:lnTo>
                    <a:pt x="108088" y="2870200"/>
                  </a:lnTo>
                  <a:lnTo>
                    <a:pt x="104658" y="2882900"/>
                  </a:lnTo>
                  <a:lnTo>
                    <a:pt x="105861" y="2895600"/>
                  </a:lnTo>
                  <a:lnTo>
                    <a:pt x="123992" y="2895600"/>
                  </a:lnTo>
                  <a:lnTo>
                    <a:pt x="119101" y="2882900"/>
                  </a:lnTo>
                  <a:lnTo>
                    <a:pt x="109313" y="2882900"/>
                  </a:lnTo>
                  <a:lnTo>
                    <a:pt x="111165" y="2870200"/>
                  </a:lnTo>
                  <a:close/>
                </a:path>
                <a:path w="4881244" h="2984500">
                  <a:moveTo>
                    <a:pt x="183742" y="2888375"/>
                  </a:moveTo>
                  <a:lnTo>
                    <a:pt x="186357" y="2895600"/>
                  </a:lnTo>
                  <a:lnTo>
                    <a:pt x="189016" y="2895600"/>
                  </a:lnTo>
                  <a:lnTo>
                    <a:pt x="183742" y="2888375"/>
                  </a:lnTo>
                  <a:close/>
                </a:path>
                <a:path w="4881244" h="2984500">
                  <a:moveTo>
                    <a:pt x="181760" y="2882900"/>
                  </a:moveTo>
                  <a:lnTo>
                    <a:pt x="181582" y="2882900"/>
                  </a:lnTo>
                  <a:lnTo>
                    <a:pt x="180386" y="2883778"/>
                  </a:lnTo>
                  <a:lnTo>
                    <a:pt x="183742" y="2888375"/>
                  </a:lnTo>
                  <a:lnTo>
                    <a:pt x="181760" y="2882900"/>
                  </a:lnTo>
                  <a:close/>
                </a:path>
                <a:path w="4881244" h="2984500">
                  <a:moveTo>
                    <a:pt x="83334" y="2870200"/>
                  </a:moveTo>
                  <a:lnTo>
                    <a:pt x="75816" y="2870200"/>
                  </a:lnTo>
                  <a:lnTo>
                    <a:pt x="78423" y="2882900"/>
                  </a:lnTo>
                  <a:lnTo>
                    <a:pt x="83334" y="2870200"/>
                  </a:lnTo>
                  <a:close/>
                </a:path>
                <a:path w="4881244" h="2984500">
                  <a:moveTo>
                    <a:pt x="201288" y="2870200"/>
                  </a:moveTo>
                  <a:lnTo>
                    <a:pt x="196906" y="2870200"/>
                  </a:lnTo>
                  <a:lnTo>
                    <a:pt x="196803" y="2882900"/>
                  </a:lnTo>
                  <a:lnTo>
                    <a:pt x="201288" y="2870200"/>
                  </a:lnTo>
                  <a:close/>
                </a:path>
                <a:path w="4881244" h="2984500">
                  <a:moveTo>
                    <a:pt x="189724" y="2857500"/>
                  </a:moveTo>
                  <a:lnTo>
                    <a:pt x="121109" y="2857500"/>
                  </a:lnTo>
                  <a:lnTo>
                    <a:pt x="114631" y="2870200"/>
                  </a:lnTo>
                  <a:lnTo>
                    <a:pt x="182700" y="2870200"/>
                  </a:lnTo>
                  <a:lnTo>
                    <a:pt x="188586" y="2860449"/>
                  </a:lnTo>
                  <a:lnTo>
                    <a:pt x="189724" y="2857500"/>
                  </a:lnTo>
                  <a:close/>
                </a:path>
                <a:path w="4881244" h="2984500">
                  <a:moveTo>
                    <a:pt x="188586" y="2860449"/>
                  </a:moveTo>
                  <a:lnTo>
                    <a:pt x="182700" y="2870200"/>
                  </a:lnTo>
                  <a:lnTo>
                    <a:pt x="184827" y="2870200"/>
                  </a:lnTo>
                  <a:lnTo>
                    <a:pt x="188586" y="2860449"/>
                  </a:lnTo>
                  <a:close/>
                </a:path>
                <a:path w="4881244" h="2984500">
                  <a:moveTo>
                    <a:pt x="273299" y="2819400"/>
                  </a:moveTo>
                  <a:lnTo>
                    <a:pt x="243611" y="2819400"/>
                  </a:lnTo>
                  <a:lnTo>
                    <a:pt x="229866" y="2832100"/>
                  </a:lnTo>
                  <a:lnTo>
                    <a:pt x="216368" y="2844800"/>
                  </a:lnTo>
                  <a:lnTo>
                    <a:pt x="226434" y="2844800"/>
                  </a:lnTo>
                  <a:lnTo>
                    <a:pt x="221338" y="2857500"/>
                  </a:lnTo>
                  <a:lnTo>
                    <a:pt x="207087" y="2857500"/>
                  </a:lnTo>
                  <a:lnTo>
                    <a:pt x="216262" y="2870200"/>
                  </a:lnTo>
                  <a:lnTo>
                    <a:pt x="229060" y="2857500"/>
                  </a:lnTo>
                  <a:lnTo>
                    <a:pt x="238569" y="2844800"/>
                  </a:lnTo>
                  <a:lnTo>
                    <a:pt x="246128" y="2832100"/>
                  </a:lnTo>
                  <a:lnTo>
                    <a:pt x="266155" y="2832100"/>
                  </a:lnTo>
                  <a:lnTo>
                    <a:pt x="273299" y="2819400"/>
                  </a:lnTo>
                  <a:close/>
                </a:path>
                <a:path w="4881244" h="2984500">
                  <a:moveTo>
                    <a:pt x="230973" y="2819400"/>
                  </a:moveTo>
                  <a:lnTo>
                    <a:pt x="197107" y="2819400"/>
                  </a:lnTo>
                  <a:lnTo>
                    <a:pt x="191875" y="2832100"/>
                  </a:lnTo>
                  <a:lnTo>
                    <a:pt x="154152" y="2832100"/>
                  </a:lnTo>
                  <a:lnTo>
                    <a:pt x="147719" y="2844800"/>
                  </a:lnTo>
                  <a:lnTo>
                    <a:pt x="143657" y="2857500"/>
                  </a:lnTo>
                  <a:lnTo>
                    <a:pt x="221338" y="2857500"/>
                  </a:lnTo>
                  <a:lnTo>
                    <a:pt x="221330" y="2844800"/>
                  </a:lnTo>
                  <a:lnTo>
                    <a:pt x="213331" y="2844800"/>
                  </a:lnTo>
                  <a:lnTo>
                    <a:pt x="230973" y="2819400"/>
                  </a:lnTo>
                  <a:close/>
                </a:path>
                <a:path w="4881244" h="2984500">
                  <a:moveTo>
                    <a:pt x="252219" y="2832100"/>
                  </a:moveTo>
                  <a:lnTo>
                    <a:pt x="246128" y="2832100"/>
                  </a:lnTo>
                  <a:lnTo>
                    <a:pt x="253077" y="2844800"/>
                  </a:lnTo>
                  <a:lnTo>
                    <a:pt x="255150" y="2844800"/>
                  </a:lnTo>
                  <a:lnTo>
                    <a:pt x="252219" y="2832100"/>
                  </a:lnTo>
                  <a:close/>
                </a:path>
                <a:path w="4881244" h="2984500">
                  <a:moveTo>
                    <a:pt x="273848" y="2832100"/>
                  </a:moveTo>
                  <a:lnTo>
                    <a:pt x="260476" y="2832100"/>
                  </a:lnTo>
                  <a:lnTo>
                    <a:pt x="255150" y="2844800"/>
                  </a:lnTo>
                  <a:lnTo>
                    <a:pt x="272857" y="2844800"/>
                  </a:lnTo>
                  <a:lnTo>
                    <a:pt x="273848" y="2832100"/>
                  </a:lnTo>
                  <a:close/>
                </a:path>
                <a:path w="4881244" h="2984500">
                  <a:moveTo>
                    <a:pt x="180324" y="2819400"/>
                  </a:moveTo>
                  <a:lnTo>
                    <a:pt x="174085" y="2819400"/>
                  </a:lnTo>
                  <a:lnTo>
                    <a:pt x="174208" y="2832100"/>
                  </a:lnTo>
                  <a:lnTo>
                    <a:pt x="191875" y="2832100"/>
                  </a:lnTo>
                  <a:lnTo>
                    <a:pt x="180324" y="2819400"/>
                  </a:lnTo>
                  <a:close/>
                </a:path>
                <a:path w="4881244" h="2984500">
                  <a:moveTo>
                    <a:pt x="286542" y="2819400"/>
                  </a:moveTo>
                  <a:lnTo>
                    <a:pt x="284587" y="2819400"/>
                  </a:lnTo>
                  <a:lnTo>
                    <a:pt x="278553" y="2832100"/>
                  </a:lnTo>
                  <a:lnTo>
                    <a:pt x="286542" y="2819400"/>
                  </a:lnTo>
                  <a:close/>
                </a:path>
                <a:path w="4881244" h="2984500">
                  <a:moveTo>
                    <a:pt x="302412" y="2806700"/>
                  </a:moveTo>
                  <a:lnTo>
                    <a:pt x="192190" y="2806700"/>
                  </a:lnTo>
                  <a:lnTo>
                    <a:pt x="182771" y="2819400"/>
                  </a:lnTo>
                  <a:lnTo>
                    <a:pt x="299751" y="2819400"/>
                  </a:lnTo>
                  <a:lnTo>
                    <a:pt x="302412" y="2806700"/>
                  </a:lnTo>
                  <a:close/>
                </a:path>
                <a:path w="4881244" h="2984500">
                  <a:moveTo>
                    <a:pt x="218166" y="2794000"/>
                  </a:moveTo>
                  <a:lnTo>
                    <a:pt x="204676" y="2794000"/>
                  </a:lnTo>
                  <a:lnTo>
                    <a:pt x="196231" y="2806700"/>
                  </a:lnTo>
                  <a:lnTo>
                    <a:pt x="230971" y="2806700"/>
                  </a:lnTo>
                  <a:lnTo>
                    <a:pt x="218166" y="2794000"/>
                  </a:lnTo>
                  <a:close/>
                </a:path>
                <a:path w="4881244" h="2984500">
                  <a:moveTo>
                    <a:pt x="352546" y="2768600"/>
                  </a:moveTo>
                  <a:lnTo>
                    <a:pt x="248756" y="2768600"/>
                  </a:lnTo>
                  <a:lnTo>
                    <a:pt x="241147" y="2781300"/>
                  </a:lnTo>
                  <a:lnTo>
                    <a:pt x="239728" y="2794000"/>
                  </a:lnTo>
                  <a:lnTo>
                    <a:pt x="237361" y="2806700"/>
                  </a:lnTo>
                  <a:lnTo>
                    <a:pt x="316688" y="2806700"/>
                  </a:lnTo>
                  <a:lnTo>
                    <a:pt x="319525" y="2794000"/>
                  </a:lnTo>
                  <a:lnTo>
                    <a:pt x="300709" y="2794000"/>
                  </a:lnTo>
                  <a:lnTo>
                    <a:pt x="308936" y="2781300"/>
                  </a:lnTo>
                  <a:lnTo>
                    <a:pt x="345912" y="2781300"/>
                  </a:lnTo>
                  <a:lnTo>
                    <a:pt x="352546" y="2768600"/>
                  </a:lnTo>
                  <a:close/>
                </a:path>
                <a:path w="4881244" h="2984500">
                  <a:moveTo>
                    <a:pt x="331756" y="2781300"/>
                  </a:moveTo>
                  <a:lnTo>
                    <a:pt x="308936" y="2781300"/>
                  </a:lnTo>
                  <a:lnTo>
                    <a:pt x="306140" y="2794000"/>
                  </a:lnTo>
                  <a:lnTo>
                    <a:pt x="319525" y="2794000"/>
                  </a:lnTo>
                  <a:lnTo>
                    <a:pt x="331756" y="2781300"/>
                  </a:lnTo>
                  <a:close/>
                </a:path>
                <a:path w="4881244" h="2984500">
                  <a:moveTo>
                    <a:pt x="370170" y="2768600"/>
                  </a:moveTo>
                  <a:lnTo>
                    <a:pt x="352546" y="2768600"/>
                  </a:lnTo>
                  <a:lnTo>
                    <a:pt x="352764" y="2781300"/>
                  </a:lnTo>
                  <a:lnTo>
                    <a:pt x="334853" y="2781300"/>
                  </a:lnTo>
                  <a:lnTo>
                    <a:pt x="337733" y="2794000"/>
                  </a:lnTo>
                  <a:lnTo>
                    <a:pt x="358508" y="2794000"/>
                  </a:lnTo>
                  <a:lnTo>
                    <a:pt x="364914" y="2781300"/>
                  </a:lnTo>
                  <a:lnTo>
                    <a:pt x="370170" y="2768600"/>
                  </a:lnTo>
                  <a:close/>
                </a:path>
                <a:path w="4881244" h="2984500">
                  <a:moveTo>
                    <a:pt x="384271" y="2743200"/>
                  </a:moveTo>
                  <a:lnTo>
                    <a:pt x="298480" y="2743200"/>
                  </a:lnTo>
                  <a:lnTo>
                    <a:pt x="294259" y="2755900"/>
                  </a:lnTo>
                  <a:lnTo>
                    <a:pt x="283697" y="2755900"/>
                  </a:lnTo>
                  <a:lnTo>
                    <a:pt x="269695" y="2768600"/>
                  </a:lnTo>
                  <a:lnTo>
                    <a:pt x="378524" y="2768600"/>
                  </a:lnTo>
                  <a:lnTo>
                    <a:pt x="376856" y="2755900"/>
                  </a:lnTo>
                  <a:lnTo>
                    <a:pt x="384271" y="2743200"/>
                  </a:lnTo>
                  <a:close/>
                </a:path>
                <a:path w="4881244" h="2984500">
                  <a:moveTo>
                    <a:pt x="292089" y="2743200"/>
                  </a:moveTo>
                  <a:lnTo>
                    <a:pt x="289866" y="2755900"/>
                  </a:lnTo>
                  <a:lnTo>
                    <a:pt x="294259" y="2755900"/>
                  </a:lnTo>
                  <a:lnTo>
                    <a:pt x="292089" y="2743200"/>
                  </a:lnTo>
                  <a:close/>
                </a:path>
                <a:path w="4881244" h="2984500">
                  <a:moveTo>
                    <a:pt x="428234" y="2743200"/>
                  </a:moveTo>
                  <a:lnTo>
                    <a:pt x="402806" y="2743200"/>
                  </a:lnTo>
                  <a:lnTo>
                    <a:pt x="405370" y="2755900"/>
                  </a:lnTo>
                  <a:lnTo>
                    <a:pt x="411167" y="2755900"/>
                  </a:lnTo>
                  <a:lnTo>
                    <a:pt x="428234" y="2743200"/>
                  </a:lnTo>
                  <a:close/>
                </a:path>
                <a:path w="4881244" h="2984500">
                  <a:moveTo>
                    <a:pt x="362736" y="2730500"/>
                  </a:moveTo>
                  <a:lnTo>
                    <a:pt x="324497" y="2730500"/>
                  </a:lnTo>
                  <a:lnTo>
                    <a:pt x="320761" y="2743200"/>
                  </a:lnTo>
                  <a:lnTo>
                    <a:pt x="354469" y="2743200"/>
                  </a:lnTo>
                  <a:lnTo>
                    <a:pt x="362736" y="2730500"/>
                  </a:lnTo>
                  <a:close/>
                </a:path>
                <a:path w="4881244" h="2984500">
                  <a:moveTo>
                    <a:pt x="402319" y="2730500"/>
                  </a:moveTo>
                  <a:lnTo>
                    <a:pt x="369571" y="2730500"/>
                  </a:lnTo>
                  <a:lnTo>
                    <a:pt x="359870" y="2743200"/>
                  </a:lnTo>
                  <a:lnTo>
                    <a:pt x="401882" y="2743200"/>
                  </a:lnTo>
                  <a:lnTo>
                    <a:pt x="402319" y="2730500"/>
                  </a:lnTo>
                  <a:close/>
                </a:path>
                <a:path w="4881244" h="2984500">
                  <a:moveTo>
                    <a:pt x="424228" y="2730500"/>
                  </a:moveTo>
                  <a:lnTo>
                    <a:pt x="404372" y="2730500"/>
                  </a:lnTo>
                  <a:lnTo>
                    <a:pt x="401882" y="2743200"/>
                  </a:lnTo>
                  <a:lnTo>
                    <a:pt x="420025" y="2743200"/>
                  </a:lnTo>
                  <a:lnTo>
                    <a:pt x="424228" y="2730500"/>
                  </a:lnTo>
                  <a:close/>
                </a:path>
                <a:path w="4881244" h="2984500">
                  <a:moveTo>
                    <a:pt x="441138" y="2730500"/>
                  </a:moveTo>
                  <a:lnTo>
                    <a:pt x="432303" y="2730500"/>
                  </a:lnTo>
                  <a:lnTo>
                    <a:pt x="420025" y="2743200"/>
                  </a:lnTo>
                  <a:lnTo>
                    <a:pt x="442875" y="2743200"/>
                  </a:lnTo>
                  <a:lnTo>
                    <a:pt x="441138" y="2730500"/>
                  </a:lnTo>
                  <a:close/>
                </a:path>
                <a:path w="4881244" h="2984500">
                  <a:moveTo>
                    <a:pt x="443831" y="2717800"/>
                  </a:moveTo>
                  <a:lnTo>
                    <a:pt x="338666" y="2717800"/>
                  </a:lnTo>
                  <a:lnTo>
                    <a:pt x="333405" y="2730500"/>
                  </a:lnTo>
                  <a:lnTo>
                    <a:pt x="440272" y="2730500"/>
                  </a:lnTo>
                  <a:lnTo>
                    <a:pt x="444396" y="2724426"/>
                  </a:lnTo>
                  <a:lnTo>
                    <a:pt x="443831" y="2717800"/>
                  </a:lnTo>
                  <a:close/>
                </a:path>
                <a:path w="4881244" h="2984500">
                  <a:moveTo>
                    <a:pt x="449532" y="2717800"/>
                  </a:moveTo>
                  <a:lnTo>
                    <a:pt x="448897" y="2717800"/>
                  </a:lnTo>
                  <a:lnTo>
                    <a:pt x="444396" y="2724426"/>
                  </a:lnTo>
                  <a:lnTo>
                    <a:pt x="444914" y="2730500"/>
                  </a:lnTo>
                  <a:lnTo>
                    <a:pt x="448307" y="2730500"/>
                  </a:lnTo>
                  <a:lnTo>
                    <a:pt x="449532" y="2717800"/>
                  </a:lnTo>
                  <a:close/>
                </a:path>
                <a:path w="4881244" h="2984500">
                  <a:moveTo>
                    <a:pt x="383953" y="2692400"/>
                  </a:moveTo>
                  <a:lnTo>
                    <a:pt x="353672" y="2705100"/>
                  </a:lnTo>
                  <a:lnTo>
                    <a:pt x="345348" y="2717800"/>
                  </a:lnTo>
                  <a:lnTo>
                    <a:pt x="378969" y="2717800"/>
                  </a:lnTo>
                  <a:lnTo>
                    <a:pt x="381576" y="2705100"/>
                  </a:lnTo>
                  <a:lnTo>
                    <a:pt x="378269" y="2705100"/>
                  </a:lnTo>
                  <a:lnTo>
                    <a:pt x="383953" y="2692400"/>
                  </a:lnTo>
                  <a:close/>
                </a:path>
                <a:path w="4881244" h="2984500">
                  <a:moveTo>
                    <a:pt x="381576" y="2705100"/>
                  </a:moveTo>
                  <a:lnTo>
                    <a:pt x="378969" y="2717800"/>
                  </a:lnTo>
                  <a:lnTo>
                    <a:pt x="382732" y="2710914"/>
                  </a:lnTo>
                  <a:lnTo>
                    <a:pt x="381576" y="2705100"/>
                  </a:lnTo>
                  <a:close/>
                </a:path>
                <a:path w="4881244" h="2984500">
                  <a:moveTo>
                    <a:pt x="382732" y="2710914"/>
                  </a:moveTo>
                  <a:lnTo>
                    <a:pt x="378969" y="2717800"/>
                  </a:lnTo>
                  <a:lnTo>
                    <a:pt x="384100" y="2717800"/>
                  </a:lnTo>
                  <a:lnTo>
                    <a:pt x="382732" y="2710914"/>
                  </a:lnTo>
                  <a:close/>
                </a:path>
                <a:path w="4881244" h="2984500">
                  <a:moveTo>
                    <a:pt x="457521" y="2705100"/>
                  </a:moveTo>
                  <a:lnTo>
                    <a:pt x="386582" y="2705100"/>
                  </a:lnTo>
                  <a:lnTo>
                    <a:pt x="384100" y="2717800"/>
                  </a:lnTo>
                  <a:lnTo>
                    <a:pt x="448897" y="2717800"/>
                  </a:lnTo>
                  <a:lnTo>
                    <a:pt x="457521" y="2705100"/>
                  </a:lnTo>
                  <a:close/>
                </a:path>
                <a:path w="4881244" h="2984500">
                  <a:moveTo>
                    <a:pt x="385910" y="2705100"/>
                  </a:moveTo>
                  <a:lnTo>
                    <a:pt x="381576" y="2705100"/>
                  </a:lnTo>
                  <a:lnTo>
                    <a:pt x="382732" y="2710914"/>
                  </a:lnTo>
                  <a:lnTo>
                    <a:pt x="385910" y="2705100"/>
                  </a:lnTo>
                  <a:close/>
                </a:path>
                <a:path w="4881244" h="2984500">
                  <a:moveTo>
                    <a:pt x="473751" y="2692400"/>
                  </a:moveTo>
                  <a:lnTo>
                    <a:pt x="401209" y="2692400"/>
                  </a:lnTo>
                  <a:lnTo>
                    <a:pt x="388980" y="2705100"/>
                  </a:lnTo>
                  <a:lnTo>
                    <a:pt x="476235" y="2705100"/>
                  </a:lnTo>
                  <a:lnTo>
                    <a:pt x="473751" y="2692400"/>
                  </a:lnTo>
                  <a:close/>
                </a:path>
                <a:path w="4881244" h="2984500">
                  <a:moveTo>
                    <a:pt x="450508" y="2654300"/>
                  </a:moveTo>
                  <a:lnTo>
                    <a:pt x="448349" y="2654300"/>
                  </a:lnTo>
                  <a:lnTo>
                    <a:pt x="428737" y="2667000"/>
                  </a:lnTo>
                  <a:lnTo>
                    <a:pt x="394052" y="2679700"/>
                  </a:lnTo>
                  <a:lnTo>
                    <a:pt x="400078" y="2692400"/>
                  </a:lnTo>
                  <a:lnTo>
                    <a:pt x="491262" y="2692400"/>
                  </a:lnTo>
                  <a:lnTo>
                    <a:pt x="510462" y="2679700"/>
                  </a:lnTo>
                  <a:lnTo>
                    <a:pt x="478747" y="2679700"/>
                  </a:lnTo>
                  <a:lnTo>
                    <a:pt x="491981" y="2667000"/>
                  </a:lnTo>
                  <a:lnTo>
                    <a:pt x="443920" y="2667000"/>
                  </a:lnTo>
                  <a:lnTo>
                    <a:pt x="450508" y="2654300"/>
                  </a:lnTo>
                  <a:close/>
                </a:path>
                <a:path w="4881244" h="2984500">
                  <a:moveTo>
                    <a:pt x="518288" y="2679700"/>
                  </a:moveTo>
                  <a:lnTo>
                    <a:pt x="510462" y="2679700"/>
                  </a:lnTo>
                  <a:lnTo>
                    <a:pt x="510145" y="2692400"/>
                  </a:lnTo>
                  <a:lnTo>
                    <a:pt x="518288" y="2679700"/>
                  </a:lnTo>
                  <a:close/>
                </a:path>
                <a:path w="4881244" h="2984500">
                  <a:moveTo>
                    <a:pt x="537751" y="2679700"/>
                  </a:moveTo>
                  <a:lnTo>
                    <a:pt x="536786" y="2679700"/>
                  </a:lnTo>
                  <a:lnTo>
                    <a:pt x="532828" y="2692400"/>
                  </a:lnTo>
                  <a:lnTo>
                    <a:pt x="537751" y="2679700"/>
                  </a:lnTo>
                  <a:close/>
                </a:path>
                <a:path w="4881244" h="2984500">
                  <a:moveTo>
                    <a:pt x="586427" y="2628900"/>
                  </a:moveTo>
                  <a:lnTo>
                    <a:pt x="493299" y="2628900"/>
                  </a:lnTo>
                  <a:lnTo>
                    <a:pt x="482285" y="2641600"/>
                  </a:lnTo>
                  <a:lnTo>
                    <a:pt x="484650" y="2654300"/>
                  </a:lnTo>
                  <a:lnTo>
                    <a:pt x="450508" y="2654300"/>
                  </a:lnTo>
                  <a:lnTo>
                    <a:pt x="451050" y="2667000"/>
                  </a:lnTo>
                  <a:lnTo>
                    <a:pt x="505911" y="2667000"/>
                  </a:lnTo>
                  <a:lnTo>
                    <a:pt x="492444" y="2679700"/>
                  </a:lnTo>
                  <a:lnTo>
                    <a:pt x="534773" y="2679700"/>
                  </a:lnTo>
                  <a:lnTo>
                    <a:pt x="537324" y="2667000"/>
                  </a:lnTo>
                  <a:lnTo>
                    <a:pt x="550939" y="2654300"/>
                  </a:lnTo>
                  <a:lnTo>
                    <a:pt x="566014" y="2641600"/>
                  </a:lnTo>
                  <a:lnTo>
                    <a:pt x="602062" y="2641600"/>
                  </a:lnTo>
                  <a:lnTo>
                    <a:pt x="586427" y="2628900"/>
                  </a:lnTo>
                  <a:close/>
                </a:path>
                <a:path w="4881244" h="2984500">
                  <a:moveTo>
                    <a:pt x="552890" y="2667000"/>
                  </a:moveTo>
                  <a:lnTo>
                    <a:pt x="534773" y="2679700"/>
                  </a:lnTo>
                  <a:lnTo>
                    <a:pt x="546217" y="2679700"/>
                  </a:lnTo>
                  <a:lnTo>
                    <a:pt x="552890" y="2667000"/>
                  </a:lnTo>
                  <a:close/>
                </a:path>
                <a:path w="4881244" h="2984500">
                  <a:moveTo>
                    <a:pt x="571818" y="2644245"/>
                  </a:moveTo>
                  <a:lnTo>
                    <a:pt x="562126" y="2667000"/>
                  </a:lnTo>
                  <a:lnTo>
                    <a:pt x="586364" y="2654300"/>
                  </a:lnTo>
                  <a:lnTo>
                    <a:pt x="578609" y="2654300"/>
                  </a:lnTo>
                  <a:lnTo>
                    <a:pt x="571818" y="2644245"/>
                  </a:lnTo>
                  <a:close/>
                </a:path>
                <a:path w="4881244" h="2984500">
                  <a:moveTo>
                    <a:pt x="590870" y="2641600"/>
                  </a:moveTo>
                  <a:lnTo>
                    <a:pt x="588533" y="2641600"/>
                  </a:lnTo>
                  <a:lnTo>
                    <a:pt x="578609" y="2654300"/>
                  </a:lnTo>
                  <a:lnTo>
                    <a:pt x="590791" y="2654300"/>
                  </a:lnTo>
                  <a:lnTo>
                    <a:pt x="590870" y="2641600"/>
                  </a:lnTo>
                  <a:close/>
                </a:path>
                <a:path w="4881244" h="2984500">
                  <a:moveTo>
                    <a:pt x="572944" y="2641600"/>
                  </a:moveTo>
                  <a:lnTo>
                    <a:pt x="570031" y="2641600"/>
                  </a:lnTo>
                  <a:lnTo>
                    <a:pt x="571818" y="2644245"/>
                  </a:lnTo>
                  <a:lnTo>
                    <a:pt x="572944" y="2641600"/>
                  </a:lnTo>
                  <a:close/>
                </a:path>
                <a:path w="4881244" h="2984500">
                  <a:moveTo>
                    <a:pt x="526888" y="2603500"/>
                  </a:moveTo>
                  <a:lnTo>
                    <a:pt x="520982" y="2603500"/>
                  </a:lnTo>
                  <a:lnTo>
                    <a:pt x="516472" y="2616200"/>
                  </a:lnTo>
                  <a:lnTo>
                    <a:pt x="512468" y="2628900"/>
                  </a:lnTo>
                  <a:lnTo>
                    <a:pt x="597984" y="2628900"/>
                  </a:lnTo>
                  <a:lnTo>
                    <a:pt x="618410" y="2616200"/>
                  </a:lnTo>
                  <a:lnTo>
                    <a:pt x="532908" y="2616200"/>
                  </a:lnTo>
                  <a:lnTo>
                    <a:pt x="526888" y="2603500"/>
                  </a:lnTo>
                  <a:close/>
                </a:path>
                <a:path w="4881244" h="2984500">
                  <a:moveTo>
                    <a:pt x="561434" y="2590800"/>
                  </a:moveTo>
                  <a:lnTo>
                    <a:pt x="549434" y="2590800"/>
                  </a:lnTo>
                  <a:lnTo>
                    <a:pt x="541270" y="2603500"/>
                  </a:lnTo>
                  <a:lnTo>
                    <a:pt x="537760" y="2616200"/>
                  </a:lnTo>
                  <a:lnTo>
                    <a:pt x="629380" y="2616200"/>
                  </a:lnTo>
                  <a:lnTo>
                    <a:pt x="632865" y="2628900"/>
                  </a:lnTo>
                  <a:lnTo>
                    <a:pt x="637865" y="2616200"/>
                  </a:lnTo>
                  <a:lnTo>
                    <a:pt x="639457" y="2603500"/>
                  </a:lnTo>
                  <a:lnTo>
                    <a:pt x="558838" y="2603500"/>
                  </a:lnTo>
                  <a:lnTo>
                    <a:pt x="561434" y="2590800"/>
                  </a:lnTo>
                  <a:close/>
                </a:path>
                <a:path w="4881244" h="2984500">
                  <a:moveTo>
                    <a:pt x="561434" y="2590800"/>
                  </a:moveTo>
                  <a:lnTo>
                    <a:pt x="558838" y="2603500"/>
                  </a:lnTo>
                  <a:lnTo>
                    <a:pt x="562599" y="2596648"/>
                  </a:lnTo>
                  <a:lnTo>
                    <a:pt x="561434" y="2590800"/>
                  </a:lnTo>
                  <a:close/>
                </a:path>
                <a:path w="4881244" h="2984500">
                  <a:moveTo>
                    <a:pt x="562599" y="2596648"/>
                  </a:moveTo>
                  <a:lnTo>
                    <a:pt x="558838" y="2603500"/>
                  </a:lnTo>
                  <a:lnTo>
                    <a:pt x="563963" y="2603500"/>
                  </a:lnTo>
                  <a:lnTo>
                    <a:pt x="562599" y="2596648"/>
                  </a:lnTo>
                  <a:close/>
                </a:path>
                <a:path w="4881244" h="2984500">
                  <a:moveTo>
                    <a:pt x="637092" y="2590800"/>
                  </a:moveTo>
                  <a:lnTo>
                    <a:pt x="566470" y="2590800"/>
                  </a:lnTo>
                  <a:lnTo>
                    <a:pt x="563963" y="2603500"/>
                  </a:lnTo>
                  <a:lnTo>
                    <a:pt x="639457" y="2603500"/>
                  </a:lnTo>
                  <a:lnTo>
                    <a:pt x="640571" y="2594618"/>
                  </a:lnTo>
                  <a:lnTo>
                    <a:pt x="637092" y="2590800"/>
                  </a:lnTo>
                  <a:close/>
                </a:path>
                <a:path w="4881244" h="2984500">
                  <a:moveTo>
                    <a:pt x="664822" y="2590800"/>
                  </a:moveTo>
                  <a:lnTo>
                    <a:pt x="641049" y="2590800"/>
                  </a:lnTo>
                  <a:lnTo>
                    <a:pt x="640571" y="2594618"/>
                  </a:lnTo>
                  <a:lnTo>
                    <a:pt x="648663" y="2603500"/>
                  </a:lnTo>
                  <a:lnTo>
                    <a:pt x="670855" y="2603500"/>
                  </a:lnTo>
                  <a:lnTo>
                    <a:pt x="664822" y="2590800"/>
                  </a:lnTo>
                  <a:close/>
                </a:path>
                <a:path w="4881244" h="2984500">
                  <a:moveTo>
                    <a:pt x="678803" y="2590800"/>
                  </a:moveTo>
                  <a:lnTo>
                    <a:pt x="674825" y="2590800"/>
                  </a:lnTo>
                  <a:lnTo>
                    <a:pt x="674165" y="2603500"/>
                  </a:lnTo>
                  <a:lnTo>
                    <a:pt x="675824" y="2603500"/>
                  </a:lnTo>
                  <a:lnTo>
                    <a:pt x="678803" y="2590800"/>
                  </a:lnTo>
                  <a:close/>
                </a:path>
                <a:path w="4881244" h="2984500">
                  <a:moveTo>
                    <a:pt x="565809" y="2590800"/>
                  </a:moveTo>
                  <a:lnTo>
                    <a:pt x="561434" y="2590800"/>
                  </a:lnTo>
                  <a:lnTo>
                    <a:pt x="562599" y="2596648"/>
                  </a:lnTo>
                  <a:lnTo>
                    <a:pt x="565809" y="2590800"/>
                  </a:lnTo>
                  <a:close/>
                </a:path>
                <a:path w="4881244" h="2984500">
                  <a:moveTo>
                    <a:pt x="641049" y="2590800"/>
                  </a:moveTo>
                  <a:lnTo>
                    <a:pt x="637092" y="2590800"/>
                  </a:lnTo>
                  <a:lnTo>
                    <a:pt x="640571" y="2594618"/>
                  </a:lnTo>
                  <a:lnTo>
                    <a:pt x="641049" y="2590800"/>
                  </a:lnTo>
                  <a:close/>
                </a:path>
                <a:path w="4881244" h="2984500">
                  <a:moveTo>
                    <a:pt x="614367" y="2552700"/>
                  </a:moveTo>
                  <a:lnTo>
                    <a:pt x="594184" y="2568469"/>
                  </a:lnTo>
                  <a:lnTo>
                    <a:pt x="592585" y="2578100"/>
                  </a:lnTo>
                  <a:lnTo>
                    <a:pt x="581832" y="2578100"/>
                  </a:lnTo>
                  <a:lnTo>
                    <a:pt x="562779" y="2590800"/>
                  </a:lnTo>
                  <a:lnTo>
                    <a:pt x="630962" y="2590800"/>
                  </a:lnTo>
                  <a:lnTo>
                    <a:pt x="630271" y="2581379"/>
                  </a:lnTo>
                  <a:lnTo>
                    <a:pt x="627201" y="2578100"/>
                  </a:lnTo>
                  <a:lnTo>
                    <a:pt x="592515" y="2578100"/>
                  </a:lnTo>
                  <a:lnTo>
                    <a:pt x="594167" y="2568469"/>
                  </a:lnTo>
                  <a:lnTo>
                    <a:pt x="624945" y="2568469"/>
                  </a:lnTo>
                  <a:lnTo>
                    <a:pt x="624226" y="2565400"/>
                  </a:lnTo>
                  <a:lnTo>
                    <a:pt x="614367" y="2552700"/>
                  </a:lnTo>
                  <a:close/>
                </a:path>
                <a:path w="4881244" h="2984500">
                  <a:moveTo>
                    <a:pt x="630271" y="2581379"/>
                  </a:moveTo>
                  <a:lnTo>
                    <a:pt x="630962" y="2590800"/>
                  </a:lnTo>
                  <a:lnTo>
                    <a:pt x="639087" y="2590800"/>
                  </a:lnTo>
                  <a:lnTo>
                    <a:pt x="630271" y="2581379"/>
                  </a:lnTo>
                  <a:close/>
                </a:path>
                <a:path w="4881244" h="2984500">
                  <a:moveTo>
                    <a:pt x="631336" y="2540000"/>
                  </a:moveTo>
                  <a:lnTo>
                    <a:pt x="623896" y="2552700"/>
                  </a:lnTo>
                  <a:lnTo>
                    <a:pt x="624824" y="2565400"/>
                  </a:lnTo>
                  <a:lnTo>
                    <a:pt x="629097" y="2565400"/>
                  </a:lnTo>
                  <a:lnTo>
                    <a:pt x="630271" y="2581379"/>
                  </a:lnTo>
                  <a:lnTo>
                    <a:pt x="639087" y="2590800"/>
                  </a:lnTo>
                  <a:lnTo>
                    <a:pt x="691327" y="2590800"/>
                  </a:lnTo>
                  <a:lnTo>
                    <a:pt x="697032" y="2578100"/>
                  </a:lnTo>
                  <a:lnTo>
                    <a:pt x="705228" y="2552700"/>
                  </a:lnTo>
                  <a:lnTo>
                    <a:pt x="643851" y="2552700"/>
                  </a:lnTo>
                  <a:lnTo>
                    <a:pt x="631336" y="2540000"/>
                  </a:lnTo>
                  <a:close/>
                </a:path>
                <a:path w="4881244" h="2984500">
                  <a:moveTo>
                    <a:pt x="594187" y="2568454"/>
                  </a:moveTo>
                  <a:lnTo>
                    <a:pt x="592515" y="2578100"/>
                  </a:lnTo>
                  <a:lnTo>
                    <a:pt x="594187" y="2568454"/>
                  </a:lnTo>
                  <a:close/>
                </a:path>
                <a:path w="4881244" h="2984500">
                  <a:moveTo>
                    <a:pt x="594694" y="2565400"/>
                  </a:moveTo>
                  <a:lnTo>
                    <a:pt x="594167" y="2568469"/>
                  </a:lnTo>
                  <a:lnTo>
                    <a:pt x="594694" y="2565400"/>
                  </a:lnTo>
                  <a:close/>
                </a:path>
                <a:path w="4881244" h="2984500">
                  <a:moveTo>
                    <a:pt x="730162" y="2552700"/>
                  </a:moveTo>
                  <a:lnTo>
                    <a:pt x="718207" y="2552700"/>
                  </a:lnTo>
                  <a:lnTo>
                    <a:pt x="728882" y="2565400"/>
                  </a:lnTo>
                  <a:lnTo>
                    <a:pt x="730162" y="2552700"/>
                  </a:lnTo>
                  <a:close/>
                </a:path>
                <a:path w="4881244" h="2984500">
                  <a:moveTo>
                    <a:pt x="732942" y="2540000"/>
                  </a:moveTo>
                  <a:lnTo>
                    <a:pt x="657190" y="2540000"/>
                  </a:lnTo>
                  <a:lnTo>
                    <a:pt x="643851" y="2552700"/>
                  </a:lnTo>
                  <a:lnTo>
                    <a:pt x="726135" y="2552700"/>
                  </a:lnTo>
                  <a:lnTo>
                    <a:pt x="732942" y="2540000"/>
                  </a:lnTo>
                  <a:close/>
                </a:path>
                <a:path w="4881244" h="2984500">
                  <a:moveTo>
                    <a:pt x="758552" y="2540000"/>
                  </a:moveTo>
                  <a:lnTo>
                    <a:pt x="754378" y="2540000"/>
                  </a:lnTo>
                  <a:lnTo>
                    <a:pt x="754884" y="2552700"/>
                  </a:lnTo>
                  <a:lnTo>
                    <a:pt x="760892" y="2552700"/>
                  </a:lnTo>
                  <a:lnTo>
                    <a:pt x="758552" y="2540000"/>
                  </a:lnTo>
                  <a:close/>
                </a:path>
                <a:path w="4881244" h="2984500">
                  <a:moveTo>
                    <a:pt x="776496" y="2527300"/>
                  </a:moveTo>
                  <a:lnTo>
                    <a:pt x="653406" y="2527300"/>
                  </a:lnTo>
                  <a:lnTo>
                    <a:pt x="655988" y="2540000"/>
                  </a:lnTo>
                  <a:lnTo>
                    <a:pt x="768215" y="2540000"/>
                  </a:lnTo>
                  <a:lnTo>
                    <a:pt x="776496" y="2527300"/>
                  </a:lnTo>
                  <a:close/>
                </a:path>
                <a:path w="4881244" h="2984500">
                  <a:moveTo>
                    <a:pt x="738722" y="2514600"/>
                  </a:moveTo>
                  <a:lnTo>
                    <a:pt x="679424" y="2514600"/>
                  </a:lnTo>
                  <a:lnTo>
                    <a:pt x="662604" y="2527300"/>
                  </a:lnTo>
                  <a:lnTo>
                    <a:pt x="732832" y="2527300"/>
                  </a:lnTo>
                  <a:lnTo>
                    <a:pt x="738722" y="2514600"/>
                  </a:lnTo>
                  <a:close/>
                </a:path>
                <a:path w="4881244" h="2984500">
                  <a:moveTo>
                    <a:pt x="804681" y="2501900"/>
                  </a:moveTo>
                  <a:lnTo>
                    <a:pt x="688661" y="2501900"/>
                  </a:lnTo>
                  <a:lnTo>
                    <a:pt x="684795" y="2514600"/>
                  </a:lnTo>
                  <a:lnTo>
                    <a:pt x="747607" y="2514600"/>
                  </a:lnTo>
                  <a:lnTo>
                    <a:pt x="747833" y="2527300"/>
                  </a:lnTo>
                  <a:lnTo>
                    <a:pt x="767847" y="2527300"/>
                  </a:lnTo>
                  <a:lnTo>
                    <a:pt x="804681" y="2501900"/>
                  </a:lnTo>
                  <a:close/>
                </a:path>
                <a:path w="4881244" h="2984500">
                  <a:moveTo>
                    <a:pt x="809097" y="2504203"/>
                  </a:moveTo>
                  <a:lnTo>
                    <a:pt x="796527" y="2514600"/>
                  </a:lnTo>
                  <a:lnTo>
                    <a:pt x="803099" y="2514600"/>
                  </a:lnTo>
                  <a:lnTo>
                    <a:pt x="809097" y="2504203"/>
                  </a:lnTo>
                  <a:close/>
                </a:path>
                <a:path w="4881244" h="2984500">
                  <a:moveTo>
                    <a:pt x="815248" y="2509498"/>
                  </a:moveTo>
                  <a:lnTo>
                    <a:pt x="805108" y="2514600"/>
                  </a:lnTo>
                  <a:lnTo>
                    <a:pt x="812778" y="2514600"/>
                  </a:lnTo>
                  <a:lnTo>
                    <a:pt x="815248" y="2509498"/>
                  </a:lnTo>
                  <a:close/>
                </a:path>
                <a:path w="4881244" h="2984500">
                  <a:moveTo>
                    <a:pt x="830353" y="2501900"/>
                  </a:moveTo>
                  <a:lnTo>
                    <a:pt x="818928" y="2501900"/>
                  </a:lnTo>
                  <a:lnTo>
                    <a:pt x="815248" y="2509498"/>
                  </a:lnTo>
                  <a:lnTo>
                    <a:pt x="830353" y="2501900"/>
                  </a:lnTo>
                  <a:close/>
                </a:path>
                <a:path w="4881244" h="2984500">
                  <a:moveTo>
                    <a:pt x="811882" y="2501900"/>
                  </a:moveTo>
                  <a:lnTo>
                    <a:pt x="810426" y="2501900"/>
                  </a:lnTo>
                  <a:lnTo>
                    <a:pt x="809097" y="2504203"/>
                  </a:lnTo>
                  <a:lnTo>
                    <a:pt x="811882" y="2501900"/>
                  </a:lnTo>
                  <a:close/>
                </a:path>
                <a:path w="4881244" h="2984500">
                  <a:moveTo>
                    <a:pt x="820107" y="2489200"/>
                  </a:moveTo>
                  <a:lnTo>
                    <a:pt x="719471" y="2489200"/>
                  </a:lnTo>
                  <a:lnTo>
                    <a:pt x="717211" y="2501900"/>
                  </a:lnTo>
                  <a:lnTo>
                    <a:pt x="826714" y="2501900"/>
                  </a:lnTo>
                  <a:lnTo>
                    <a:pt x="820107" y="2489200"/>
                  </a:lnTo>
                  <a:close/>
                </a:path>
                <a:path w="4881244" h="2984500">
                  <a:moveTo>
                    <a:pt x="834819" y="2476500"/>
                  </a:moveTo>
                  <a:lnTo>
                    <a:pt x="747155" y="2476500"/>
                  </a:lnTo>
                  <a:lnTo>
                    <a:pt x="732595" y="2489200"/>
                  </a:lnTo>
                  <a:lnTo>
                    <a:pt x="821795" y="2489200"/>
                  </a:lnTo>
                  <a:lnTo>
                    <a:pt x="826714" y="2501900"/>
                  </a:lnTo>
                  <a:lnTo>
                    <a:pt x="832672" y="2501900"/>
                  </a:lnTo>
                  <a:lnTo>
                    <a:pt x="834819" y="2476500"/>
                  </a:lnTo>
                  <a:close/>
                </a:path>
                <a:path w="4881244" h="2984500">
                  <a:moveTo>
                    <a:pt x="840415" y="2487089"/>
                  </a:moveTo>
                  <a:lnTo>
                    <a:pt x="838479" y="2489200"/>
                  </a:lnTo>
                  <a:lnTo>
                    <a:pt x="839372" y="2489200"/>
                  </a:lnTo>
                  <a:lnTo>
                    <a:pt x="840415" y="2487089"/>
                  </a:lnTo>
                  <a:close/>
                </a:path>
                <a:path w="4881244" h="2984500">
                  <a:moveTo>
                    <a:pt x="862800" y="2476500"/>
                  </a:moveTo>
                  <a:lnTo>
                    <a:pt x="861179" y="2476500"/>
                  </a:lnTo>
                  <a:lnTo>
                    <a:pt x="855270" y="2489200"/>
                  </a:lnTo>
                  <a:lnTo>
                    <a:pt x="865907" y="2489200"/>
                  </a:lnTo>
                  <a:lnTo>
                    <a:pt x="862800" y="2476500"/>
                  </a:lnTo>
                  <a:close/>
                </a:path>
                <a:path w="4881244" h="2984500">
                  <a:moveTo>
                    <a:pt x="850127" y="2476500"/>
                  </a:moveTo>
                  <a:lnTo>
                    <a:pt x="845644" y="2476500"/>
                  </a:lnTo>
                  <a:lnTo>
                    <a:pt x="840415" y="2487089"/>
                  </a:lnTo>
                  <a:lnTo>
                    <a:pt x="850127" y="2476500"/>
                  </a:lnTo>
                  <a:close/>
                </a:path>
                <a:path w="4881244" h="2984500">
                  <a:moveTo>
                    <a:pt x="798775" y="2451100"/>
                  </a:moveTo>
                  <a:lnTo>
                    <a:pt x="788315" y="2451100"/>
                  </a:lnTo>
                  <a:lnTo>
                    <a:pt x="766934" y="2463800"/>
                  </a:lnTo>
                  <a:lnTo>
                    <a:pt x="749980" y="2476500"/>
                  </a:lnTo>
                  <a:lnTo>
                    <a:pt x="873434" y="2476500"/>
                  </a:lnTo>
                  <a:lnTo>
                    <a:pt x="881833" y="2463800"/>
                  </a:lnTo>
                  <a:lnTo>
                    <a:pt x="782967" y="2463800"/>
                  </a:lnTo>
                  <a:lnTo>
                    <a:pt x="798775" y="2451100"/>
                  </a:lnTo>
                  <a:close/>
                </a:path>
                <a:path w="4881244" h="2984500">
                  <a:moveTo>
                    <a:pt x="873883" y="2438400"/>
                  </a:moveTo>
                  <a:lnTo>
                    <a:pt x="803580" y="2438400"/>
                  </a:lnTo>
                  <a:lnTo>
                    <a:pt x="802918" y="2451100"/>
                  </a:lnTo>
                  <a:lnTo>
                    <a:pt x="798037" y="2463800"/>
                  </a:lnTo>
                  <a:lnTo>
                    <a:pt x="875794" y="2463800"/>
                  </a:lnTo>
                  <a:lnTo>
                    <a:pt x="873966" y="2451100"/>
                  </a:lnTo>
                  <a:lnTo>
                    <a:pt x="873883" y="2438400"/>
                  </a:lnTo>
                  <a:close/>
                </a:path>
                <a:path w="4881244" h="2984500">
                  <a:moveTo>
                    <a:pt x="919223" y="2425700"/>
                  </a:moveTo>
                  <a:lnTo>
                    <a:pt x="909713" y="2425700"/>
                  </a:lnTo>
                  <a:lnTo>
                    <a:pt x="905047" y="2438400"/>
                  </a:lnTo>
                  <a:lnTo>
                    <a:pt x="873883" y="2438400"/>
                  </a:lnTo>
                  <a:lnTo>
                    <a:pt x="877456" y="2451100"/>
                  </a:lnTo>
                  <a:lnTo>
                    <a:pt x="875794" y="2463800"/>
                  </a:lnTo>
                  <a:lnTo>
                    <a:pt x="890350" y="2463800"/>
                  </a:lnTo>
                  <a:lnTo>
                    <a:pt x="885960" y="2451100"/>
                  </a:lnTo>
                  <a:lnTo>
                    <a:pt x="898136" y="2451100"/>
                  </a:lnTo>
                  <a:lnTo>
                    <a:pt x="909788" y="2438400"/>
                  </a:lnTo>
                  <a:lnTo>
                    <a:pt x="919223" y="2425700"/>
                  </a:lnTo>
                  <a:close/>
                </a:path>
                <a:path w="4881244" h="2984500">
                  <a:moveTo>
                    <a:pt x="917114" y="2451100"/>
                  </a:moveTo>
                  <a:lnTo>
                    <a:pt x="907424" y="2451100"/>
                  </a:lnTo>
                  <a:lnTo>
                    <a:pt x="902122" y="2463800"/>
                  </a:lnTo>
                  <a:lnTo>
                    <a:pt x="910349" y="2463800"/>
                  </a:lnTo>
                  <a:lnTo>
                    <a:pt x="917114" y="2451100"/>
                  </a:lnTo>
                  <a:close/>
                </a:path>
                <a:path w="4881244" h="2984500">
                  <a:moveTo>
                    <a:pt x="922294" y="2438400"/>
                  </a:moveTo>
                  <a:lnTo>
                    <a:pt x="917237" y="2438400"/>
                  </a:lnTo>
                  <a:lnTo>
                    <a:pt x="913413" y="2451100"/>
                  </a:lnTo>
                  <a:lnTo>
                    <a:pt x="922294" y="2438400"/>
                  </a:lnTo>
                  <a:close/>
                </a:path>
                <a:path w="4881244" h="2984500">
                  <a:moveTo>
                    <a:pt x="862347" y="2400300"/>
                  </a:moveTo>
                  <a:lnTo>
                    <a:pt x="846933" y="2413000"/>
                  </a:lnTo>
                  <a:lnTo>
                    <a:pt x="832505" y="2425700"/>
                  </a:lnTo>
                  <a:lnTo>
                    <a:pt x="818909" y="2438400"/>
                  </a:lnTo>
                  <a:lnTo>
                    <a:pt x="904768" y="2438400"/>
                  </a:lnTo>
                  <a:lnTo>
                    <a:pt x="909713" y="2425700"/>
                  </a:lnTo>
                  <a:lnTo>
                    <a:pt x="853635" y="2425700"/>
                  </a:lnTo>
                  <a:lnTo>
                    <a:pt x="853740" y="2413000"/>
                  </a:lnTo>
                  <a:lnTo>
                    <a:pt x="860902" y="2413000"/>
                  </a:lnTo>
                  <a:lnTo>
                    <a:pt x="862347" y="2400300"/>
                  </a:lnTo>
                  <a:close/>
                </a:path>
                <a:path w="4881244" h="2984500">
                  <a:moveTo>
                    <a:pt x="939924" y="2425700"/>
                  </a:moveTo>
                  <a:lnTo>
                    <a:pt x="925060" y="2425700"/>
                  </a:lnTo>
                  <a:lnTo>
                    <a:pt x="925916" y="2438400"/>
                  </a:lnTo>
                  <a:lnTo>
                    <a:pt x="934583" y="2438400"/>
                  </a:lnTo>
                  <a:lnTo>
                    <a:pt x="934766" y="2438265"/>
                  </a:lnTo>
                  <a:lnTo>
                    <a:pt x="939924" y="2425700"/>
                  </a:lnTo>
                  <a:close/>
                </a:path>
                <a:path w="4881244" h="2984500">
                  <a:moveTo>
                    <a:pt x="941046" y="2433661"/>
                  </a:moveTo>
                  <a:lnTo>
                    <a:pt x="934766" y="2438265"/>
                  </a:lnTo>
                  <a:lnTo>
                    <a:pt x="934711" y="2438400"/>
                  </a:lnTo>
                  <a:lnTo>
                    <a:pt x="940465" y="2438400"/>
                  </a:lnTo>
                  <a:lnTo>
                    <a:pt x="941046" y="2433661"/>
                  </a:lnTo>
                  <a:close/>
                </a:path>
                <a:path w="4881244" h="2984500">
                  <a:moveTo>
                    <a:pt x="941418" y="2413000"/>
                  </a:moveTo>
                  <a:lnTo>
                    <a:pt x="861368" y="2413000"/>
                  </a:lnTo>
                  <a:lnTo>
                    <a:pt x="856040" y="2425700"/>
                  </a:lnTo>
                  <a:lnTo>
                    <a:pt x="942022" y="2425700"/>
                  </a:lnTo>
                  <a:lnTo>
                    <a:pt x="941046" y="2433661"/>
                  </a:lnTo>
                  <a:lnTo>
                    <a:pt x="951906" y="2425700"/>
                  </a:lnTo>
                  <a:lnTo>
                    <a:pt x="953986" y="2423947"/>
                  </a:lnTo>
                  <a:lnTo>
                    <a:pt x="941418" y="2413000"/>
                  </a:lnTo>
                  <a:close/>
                </a:path>
                <a:path w="4881244" h="2984500">
                  <a:moveTo>
                    <a:pt x="955679" y="2422521"/>
                  </a:moveTo>
                  <a:lnTo>
                    <a:pt x="953986" y="2423947"/>
                  </a:lnTo>
                  <a:lnTo>
                    <a:pt x="955998" y="2425700"/>
                  </a:lnTo>
                  <a:lnTo>
                    <a:pt x="955679" y="2422521"/>
                  </a:lnTo>
                  <a:close/>
                </a:path>
                <a:path w="4881244" h="2984500">
                  <a:moveTo>
                    <a:pt x="966984" y="2413000"/>
                  </a:moveTo>
                  <a:lnTo>
                    <a:pt x="954723" y="2413000"/>
                  </a:lnTo>
                  <a:lnTo>
                    <a:pt x="955679" y="2422521"/>
                  </a:lnTo>
                  <a:lnTo>
                    <a:pt x="966984" y="2413000"/>
                  </a:lnTo>
                  <a:close/>
                </a:path>
                <a:path w="4881244" h="2984500">
                  <a:moveTo>
                    <a:pt x="972709" y="2400300"/>
                  </a:moveTo>
                  <a:lnTo>
                    <a:pt x="894865" y="2400300"/>
                  </a:lnTo>
                  <a:lnTo>
                    <a:pt x="881225" y="2413000"/>
                  </a:lnTo>
                  <a:lnTo>
                    <a:pt x="968919" y="2413000"/>
                  </a:lnTo>
                  <a:lnTo>
                    <a:pt x="972709" y="2400300"/>
                  </a:lnTo>
                  <a:close/>
                </a:path>
                <a:path w="4881244" h="2984500">
                  <a:moveTo>
                    <a:pt x="985989" y="2400300"/>
                  </a:moveTo>
                  <a:lnTo>
                    <a:pt x="973649" y="2400300"/>
                  </a:lnTo>
                  <a:lnTo>
                    <a:pt x="974029" y="2413000"/>
                  </a:lnTo>
                  <a:lnTo>
                    <a:pt x="985989" y="2400300"/>
                  </a:lnTo>
                  <a:close/>
                </a:path>
                <a:path w="4881244" h="2984500">
                  <a:moveTo>
                    <a:pt x="997933" y="2400300"/>
                  </a:moveTo>
                  <a:lnTo>
                    <a:pt x="991357" y="2400300"/>
                  </a:lnTo>
                  <a:lnTo>
                    <a:pt x="986479" y="2413000"/>
                  </a:lnTo>
                  <a:lnTo>
                    <a:pt x="997933" y="2400300"/>
                  </a:lnTo>
                  <a:close/>
                </a:path>
                <a:path w="4881244" h="2984500">
                  <a:moveTo>
                    <a:pt x="957579" y="2387600"/>
                  </a:moveTo>
                  <a:lnTo>
                    <a:pt x="887525" y="2387600"/>
                  </a:lnTo>
                  <a:lnTo>
                    <a:pt x="875262" y="2400300"/>
                  </a:lnTo>
                  <a:lnTo>
                    <a:pt x="957045" y="2400300"/>
                  </a:lnTo>
                  <a:lnTo>
                    <a:pt x="957579" y="2387600"/>
                  </a:lnTo>
                  <a:close/>
                </a:path>
                <a:path w="4881244" h="2984500">
                  <a:moveTo>
                    <a:pt x="1004231" y="2374900"/>
                  </a:moveTo>
                  <a:lnTo>
                    <a:pt x="903361" y="2374900"/>
                  </a:lnTo>
                  <a:lnTo>
                    <a:pt x="900034" y="2387600"/>
                  </a:lnTo>
                  <a:lnTo>
                    <a:pt x="957579" y="2387600"/>
                  </a:lnTo>
                  <a:lnTo>
                    <a:pt x="957045" y="2400300"/>
                  </a:lnTo>
                  <a:lnTo>
                    <a:pt x="1003968" y="2400300"/>
                  </a:lnTo>
                  <a:lnTo>
                    <a:pt x="1011620" y="2387600"/>
                  </a:lnTo>
                  <a:lnTo>
                    <a:pt x="1004231" y="2374900"/>
                  </a:lnTo>
                  <a:close/>
                </a:path>
                <a:path w="4881244" h="2984500">
                  <a:moveTo>
                    <a:pt x="1032237" y="2374900"/>
                  </a:moveTo>
                  <a:lnTo>
                    <a:pt x="1023386" y="2374900"/>
                  </a:lnTo>
                  <a:lnTo>
                    <a:pt x="1022215" y="2387600"/>
                  </a:lnTo>
                  <a:lnTo>
                    <a:pt x="1032237" y="2374900"/>
                  </a:lnTo>
                  <a:close/>
                </a:path>
                <a:path w="4881244" h="2984500">
                  <a:moveTo>
                    <a:pt x="948118" y="2362200"/>
                  </a:moveTo>
                  <a:lnTo>
                    <a:pt x="931277" y="2362200"/>
                  </a:lnTo>
                  <a:lnTo>
                    <a:pt x="928467" y="2374900"/>
                  </a:lnTo>
                  <a:lnTo>
                    <a:pt x="941729" y="2374900"/>
                  </a:lnTo>
                  <a:lnTo>
                    <a:pt x="948118" y="2362200"/>
                  </a:lnTo>
                  <a:close/>
                </a:path>
                <a:path w="4881244" h="2984500">
                  <a:moveTo>
                    <a:pt x="1034845" y="2362200"/>
                  </a:moveTo>
                  <a:lnTo>
                    <a:pt x="975380" y="2362200"/>
                  </a:lnTo>
                  <a:lnTo>
                    <a:pt x="969671" y="2374900"/>
                  </a:lnTo>
                  <a:lnTo>
                    <a:pt x="1017322" y="2374900"/>
                  </a:lnTo>
                  <a:lnTo>
                    <a:pt x="1034845" y="2362200"/>
                  </a:lnTo>
                  <a:close/>
                </a:path>
                <a:path w="4881244" h="2984500">
                  <a:moveTo>
                    <a:pt x="1065080" y="2362200"/>
                  </a:moveTo>
                  <a:lnTo>
                    <a:pt x="1055786" y="2362200"/>
                  </a:lnTo>
                  <a:lnTo>
                    <a:pt x="1051015" y="2374900"/>
                  </a:lnTo>
                  <a:lnTo>
                    <a:pt x="1058802" y="2374900"/>
                  </a:lnTo>
                  <a:lnTo>
                    <a:pt x="1065080" y="2362200"/>
                  </a:lnTo>
                  <a:close/>
                </a:path>
                <a:path w="4881244" h="2984500">
                  <a:moveTo>
                    <a:pt x="1077414" y="2324100"/>
                  </a:moveTo>
                  <a:lnTo>
                    <a:pt x="991072" y="2324100"/>
                  </a:lnTo>
                  <a:lnTo>
                    <a:pt x="985469" y="2336800"/>
                  </a:lnTo>
                  <a:lnTo>
                    <a:pt x="973074" y="2336800"/>
                  </a:lnTo>
                  <a:lnTo>
                    <a:pt x="963441" y="2349500"/>
                  </a:lnTo>
                  <a:lnTo>
                    <a:pt x="949185" y="2362200"/>
                  </a:lnTo>
                  <a:lnTo>
                    <a:pt x="1040750" y="2362200"/>
                  </a:lnTo>
                  <a:lnTo>
                    <a:pt x="1053881" y="2349500"/>
                  </a:lnTo>
                  <a:lnTo>
                    <a:pt x="1072693" y="2349500"/>
                  </a:lnTo>
                  <a:lnTo>
                    <a:pt x="1074153" y="2336800"/>
                  </a:lnTo>
                  <a:lnTo>
                    <a:pt x="1077414" y="2324100"/>
                  </a:lnTo>
                  <a:close/>
                </a:path>
                <a:path w="4881244" h="2984500">
                  <a:moveTo>
                    <a:pt x="1094141" y="2311400"/>
                  </a:moveTo>
                  <a:lnTo>
                    <a:pt x="1024515" y="2311400"/>
                  </a:lnTo>
                  <a:lnTo>
                    <a:pt x="1009086" y="2324100"/>
                  </a:lnTo>
                  <a:lnTo>
                    <a:pt x="1077414" y="2324100"/>
                  </a:lnTo>
                  <a:lnTo>
                    <a:pt x="1077754" y="2336800"/>
                  </a:lnTo>
                  <a:lnTo>
                    <a:pt x="1072693" y="2349500"/>
                  </a:lnTo>
                  <a:lnTo>
                    <a:pt x="1094567" y="2349500"/>
                  </a:lnTo>
                  <a:lnTo>
                    <a:pt x="1093795" y="2336800"/>
                  </a:lnTo>
                  <a:lnTo>
                    <a:pt x="1093009" y="2336800"/>
                  </a:lnTo>
                  <a:lnTo>
                    <a:pt x="1093764" y="2336290"/>
                  </a:lnTo>
                  <a:lnTo>
                    <a:pt x="1093023" y="2324100"/>
                  </a:lnTo>
                  <a:lnTo>
                    <a:pt x="1093295" y="2323908"/>
                  </a:lnTo>
                  <a:lnTo>
                    <a:pt x="1094141" y="2311400"/>
                  </a:lnTo>
                  <a:close/>
                </a:path>
                <a:path w="4881244" h="2984500">
                  <a:moveTo>
                    <a:pt x="1116538" y="2324100"/>
                  </a:moveTo>
                  <a:lnTo>
                    <a:pt x="1111826" y="2324100"/>
                  </a:lnTo>
                  <a:lnTo>
                    <a:pt x="1093764" y="2336290"/>
                  </a:lnTo>
                  <a:lnTo>
                    <a:pt x="1093795" y="2336800"/>
                  </a:lnTo>
                  <a:lnTo>
                    <a:pt x="1115606" y="2336800"/>
                  </a:lnTo>
                  <a:lnTo>
                    <a:pt x="1116538" y="2324100"/>
                  </a:lnTo>
                  <a:close/>
                </a:path>
                <a:path w="4881244" h="2984500">
                  <a:moveTo>
                    <a:pt x="1091296" y="2260600"/>
                  </a:moveTo>
                  <a:lnTo>
                    <a:pt x="1077590" y="2273300"/>
                  </a:lnTo>
                  <a:lnTo>
                    <a:pt x="1063733" y="2286000"/>
                  </a:lnTo>
                  <a:lnTo>
                    <a:pt x="1064540" y="2298700"/>
                  </a:lnTo>
                  <a:lnTo>
                    <a:pt x="1128911" y="2298700"/>
                  </a:lnTo>
                  <a:lnTo>
                    <a:pt x="1127564" y="2311400"/>
                  </a:lnTo>
                  <a:lnTo>
                    <a:pt x="1124962" y="2324100"/>
                  </a:lnTo>
                  <a:lnTo>
                    <a:pt x="1129659" y="2324100"/>
                  </a:lnTo>
                  <a:lnTo>
                    <a:pt x="1137130" y="2311400"/>
                  </a:lnTo>
                  <a:lnTo>
                    <a:pt x="1142851" y="2311400"/>
                  </a:lnTo>
                  <a:lnTo>
                    <a:pt x="1153847" y="2286646"/>
                  </a:lnTo>
                  <a:lnTo>
                    <a:pt x="1153005" y="2286000"/>
                  </a:lnTo>
                  <a:lnTo>
                    <a:pt x="1145972" y="2273300"/>
                  </a:lnTo>
                  <a:lnTo>
                    <a:pt x="1090036" y="2273300"/>
                  </a:lnTo>
                  <a:lnTo>
                    <a:pt x="1091296" y="2260600"/>
                  </a:lnTo>
                  <a:close/>
                </a:path>
                <a:path w="4881244" h="2984500">
                  <a:moveTo>
                    <a:pt x="1128911" y="2298700"/>
                  </a:moveTo>
                  <a:lnTo>
                    <a:pt x="1043346" y="2298700"/>
                  </a:lnTo>
                  <a:lnTo>
                    <a:pt x="1045157" y="2311400"/>
                  </a:lnTo>
                  <a:lnTo>
                    <a:pt x="1094141" y="2311400"/>
                  </a:lnTo>
                  <a:lnTo>
                    <a:pt x="1093295" y="2323908"/>
                  </a:lnTo>
                  <a:lnTo>
                    <a:pt x="1111106" y="2311400"/>
                  </a:lnTo>
                  <a:lnTo>
                    <a:pt x="1128911" y="2298700"/>
                  </a:lnTo>
                  <a:close/>
                </a:path>
                <a:path w="4881244" h="2984500">
                  <a:moveTo>
                    <a:pt x="1058003" y="2286000"/>
                  </a:moveTo>
                  <a:lnTo>
                    <a:pt x="1054697" y="2286000"/>
                  </a:lnTo>
                  <a:lnTo>
                    <a:pt x="1051013" y="2298700"/>
                  </a:lnTo>
                  <a:lnTo>
                    <a:pt x="1064540" y="2298700"/>
                  </a:lnTo>
                  <a:lnTo>
                    <a:pt x="1058003" y="2286000"/>
                  </a:lnTo>
                  <a:close/>
                </a:path>
                <a:path w="4881244" h="2984500">
                  <a:moveTo>
                    <a:pt x="1269151" y="2222500"/>
                  </a:moveTo>
                  <a:lnTo>
                    <a:pt x="1153568" y="2222500"/>
                  </a:lnTo>
                  <a:lnTo>
                    <a:pt x="1144214" y="2247900"/>
                  </a:lnTo>
                  <a:lnTo>
                    <a:pt x="1143582" y="2257030"/>
                  </a:lnTo>
                  <a:lnTo>
                    <a:pt x="1147867" y="2260600"/>
                  </a:lnTo>
                  <a:lnTo>
                    <a:pt x="1155422" y="2273300"/>
                  </a:lnTo>
                  <a:lnTo>
                    <a:pt x="1154134" y="2286000"/>
                  </a:lnTo>
                  <a:lnTo>
                    <a:pt x="1153847" y="2286646"/>
                  </a:lnTo>
                  <a:lnTo>
                    <a:pt x="1169543" y="2298700"/>
                  </a:lnTo>
                  <a:lnTo>
                    <a:pt x="1182502" y="2298700"/>
                  </a:lnTo>
                  <a:lnTo>
                    <a:pt x="1178798" y="2286000"/>
                  </a:lnTo>
                  <a:lnTo>
                    <a:pt x="1169923" y="2286000"/>
                  </a:lnTo>
                  <a:lnTo>
                    <a:pt x="1173011" y="2273300"/>
                  </a:lnTo>
                  <a:lnTo>
                    <a:pt x="1179229" y="2273300"/>
                  </a:lnTo>
                  <a:lnTo>
                    <a:pt x="1190335" y="2267896"/>
                  </a:lnTo>
                  <a:lnTo>
                    <a:pt x="1198764" y="2260600"/>
                  </a:lnTo>
                  <a:lnTo>
                    <a:pt x="1212626" y="2247900"/>
                  </a:lnTo>
                  <a:lnTo>
                    <a:pt x="1221275" y="2235200"/>
                  </a:lnTo>
                  <a:lnTo>
                    <a:pt x="1246837" y="2235200"/>
                  </a:lnTo>
                  <a:lnTo>
                    <a:pt x="1269151" y="2222500"/>
                  </a:lnTo>
                  <a:close/>
                </a:path>
                <a:path w="4881244" h="2984500">
                  <a:moveTo>
                    <a:pt x="1143582" y="2257030"/>
                  </a:moveTo>
                  <a:lnTo>
                    <a:pt x="1143335" y="2260600"/>
                  </a:lnTo>
                  <a:lnTo>
                    <a:pt x="1145972" y="2273300"/>
                  </a:lnTo>
                  <a:lnTo>
                    <a:pt x="1153005" y="2286000"/>
                  </a:lnTo>
                  <a:lnTo>
                    <a:pt x="1153847" y="2286646"/>
                  </a:lnTo>
                  <a:lnTo>
                    <a:pt x="1154134" y="2286000"/>
                  </a:lnTo>
                  <a:lnTo>
                    <a:pt x="1155422" y="2273300"/>
                  </a:lnTo>
                  <a:lnTo>
                    <a:pt x="1147867" y="2260600"/>
                  </a:lnTo>
                  <a:lnTo>
                    <a:pt x="1143582" y="2257030"/>
                  </a:lnTo>
                  <a:close/>
                </a:path>
                <a:path w="4881244" h="2984500">
                  <a:moveTo>
                    <a:pt x="1190335" y="2267896"/>
                  </a:moveTo>
                  <a:lnTo>
                    <a:pt x="1179229" y="2273300"/>
                  </a:lnTo>
                  <a:lnTo>
                    <a:pt x="1169923" y="2286000"/>
                  </a:lnTo>
                  <a:lnTo>
                    <a:pt x="1200046" y="2286000"/>
                  </a:lnTo>
                  <a:lnTo>
                    <a:pt x="1200323" y="2285762"/>
                  </a:lnTo>
                  <a:lnTo>
                    <a:pt x="1201826" y="2273300"/>
                  </a:lnTo>
                  <a:lnTo>
                    <a:pt x="1184092" y="2273300"/>
                  </a:lnTo>
                  <a:lnTo>
                    <a:pt x="1190335" y="2267896"/>
                  </a:lnTo>
                  <a:close/>
                </a:path>
                <a:path w="4881244" h="2984500">
                  <a:moveTo>
                    <a:pt x="1200545" y="2285572"/>
                  </a:moveTo>
                  <a:lnTo>
                    <a:pt x="1200323" y="2285762"/>
                  </a:lnTo>
                  <a:lnTo>
                    <a:pt x="1200295" y="2286000"/>
                  </a:lnTo>
                  <a:lnTo>
                    <a:pt x="1200545" y="2285572"/>
                  </a:lnTo>
                  <a:close/>
                </a:path>
                <a:path w="4881244" h="2984500">
                  <a:moveTo>
                    <a:pt x="1229671" y="2235200"/>
                  </a:moveTo>
                  <a:lnTo>
                    <a:pt x="1221275" y="2235200"/>
                  </a:lnTo>
                  <a:lnTo>
                    <a:pt x="1220311" y="2247900"/>
                  </a:lnTo>
                  <a:lnTo>
                    <a:pt x="1205331" y="2260600"/>
                  </a:lnTo>
                  <a:lnTo>
                    <a:pt x="1190335" y="2267896"/>
                  </a:lnTo>
                  <a:lnTo>
                    <a:pt x="1184092" y="2273300"/>
                  </a:lnTo>
                  <a:lnTo>
                    <a:pt x="1207728" y="2273300"/>
                  </a:lnTo>
                  <a:lnTo>
                    <a:pt x="1200545" y="2285572"/>
                  </a:lnTo>
                  <a:lnTo>
                    <a:pt x="1214881" y="2273300"/>
                  </a:lnTo>
                  <a:lnTo>
                    <a:pt x="1214827" y="2260600"/>
                  </a:lnTo>
                  <a:lnTo>
                    <a:pt x="1223030" y="2247900"/>
                  </a:lnTo>
                  <a:lnTo>
                    <a:pt x="1223404" y="2247900"/>
                  </a:lnTo>
                  <a:lnTo>
                    <a:pt x="1229671" y="2235200"/>
                  </a:lnTo>
                  <a:close/>
                </a:path>
                <a:path w="4881244" h="2984500">
                  <a:moveTo>
                    <a:pt x="1132621" y="2247900"/>
                  </a:moveTo>
                  <a:lnTo>
                    <a:pt x="1124009" y="2247900"/>
                  </a:lnTo>
                  <a:lnTo>
                    <a:pt x="1112271" y="2260600"/>
                  </a:lnTo>
                  <a:lnTo>
                    <a:pt x="1100062" y="2273300"/>
                  </a:lnTo>
                  <a:lnTo>
                    <a:pt x="1145972" y="2273300"/>
                  </a:lnTo>
                  <a:lnTo>
                    <a:pt x="1143335" y="2260600"/>
                  </a:lnTo>
                  <a:lnTo>
                    <a:pt x="1143582" y="2257030"/>
                  </a:lnTo>
                  <a:lnTo>
                    <a:pt x="1132621" y="2247900"/>
                  </a:lnTo>
                  <a:close/>
                </a:path>
                <a:path w="4881244" h="2984500">
                  <a:moveTo>
                    <a:pt x="1249195" y="2247900"/>
                  </a:moveTo>
                  <a:lnTo>
                    <a:pt x="1234102" y="2247900"/>
                  </a:lnTo>
                  <a:lnTo>
                    <a:pt x="1242660" y="2260600"/>
                  </a:lnTo>
                  <a:lnTo>
                    <a:pt x="1249195" y="2247900"/>
                  </a:lnTo>
                  <a:close/>
                </a:path>
                <a:path w="4881244" h="2984500">
                  <a:moveTo>
                    <a:pt x="1246837" y="2235200"/>
                  </a:moveTo>
                  <a:lnTo>
                    <a:pt x="1236762" y="2235200"/>
                  </a:lnTo>
                  <a:lnTo>
                    <a:pt x="1231320" y="2247900"/>
                  </a:lnTo>
                  <a:lnTo>
                    <a:pt x="1245386" y="2247900"/>
                  </a:lnTo>
                  <a:lnTo>
                    <a:pt x="1246837" y="2235200"/>
                  </a:lnTo>
                  <a:close/>
                </a:path>
                <a:path w="4881244" h="2984500">
                  <a:moveTo>
                    <a:pt x="1178713" y="2209800"/>
                  </a:moveTo>
                  <a:lnTo>
                    <a:pt x="1175744" y="2209800"/>
                  </a:lnTo>
                  <a:lnTo>
                    <a:pt x="1173416" y="2222500"/>
                  </a:lnTo>
                  <a:lnTo>
                    <a:pt x="1179033" y="2222500"/>
                  </a:lnTo>
                  <a:lnTo>
                    <a:pt x="1178713" y="2209800"/>
                  </a:lnTo>
                  <a:close/>
                </a:path>
                <a:path w="4881244" h="2984500">
                  <a:moveTo>
                    <a:pt x="1198982" y="2209800"/>
                  </a:moveTo>
                  <a:lnTo>
                    <a:pt x="1182693" y="2209800"/>
                  </a:lnTo>
                  <a:lnTo>
                    <a:pt x="1184850" y="2222500"/>
                  </a:lnTo>
                  <a:lnTo>
                    <a:pt x="1198013" y="2222500"/>
                  </a:lnTo>
                  <a:lnTo>
                    <a:pt x="1198982" y="2209800"/>
                  </a:lnTo>
                  <a:close/>
                </a:path>
                <a:path w="4881244" h="2984500">
                  <a:moveTo>
                    <a:pt x="1346341" y="2171700"/>
                  </a:moveTo>
                  <a:lnTo>
                    <a:pt x="1248462" y="2171700"/>
                  </a:lnTo>
                  <a:lnTo>
                    <a:pt x="1240145" y="2184400"/>
                  </a:lnTo>
                  <a:lnTo>
                    <a:pt x="1217968" y="2184400"/>
                  </a:lnTo>
                  <a:lnTo>
                    <a:pt x="1214536" y="2197100"/>
                  </a:lnTo>
                  <a:lnTo>
                    <a:pt x="1217217" y="2209800"/>
                  </a:lnTo>
                  <a:lnTo>
                    <a:pt x="1198013" y="2222500"/>
                  </a:lnTo>
                  <a:lnTo>
                    <a:pt x="1285326" y="2222500"/>
                  </a:lnTo>
                  <a:lnTo>
                    <a:pt x="1304710" y="2197100"/>
                  </a:lnTo>
                  <a:lnTo>
                    <a:pt x="1316192" y="2197100"/>
                  </a:lnTo>
                  <a:lnTo>
                    <a:pt x="1317332" y="2184400"/>
                  </a:lnTo>
                  <a:lnTo>
                    <a:pt x="1345792" y="2173231"/>
                  </a:lnTo>
                  <a:lnTo>
                    <a:pt x="1346341" y="2171700"/>
                  </a:lnTo>
                  <a:close/>
                </a:path>
                <a:path w="4881244" h="2984500">
                  <a:moveTo>
                    <a:pt x="1301278" y="2209800"/>
                  </a:moveTo>
                  <a:lnTo>
                    <a:pt x="1295924" y="2209800"/>
                  </a:lnTo>
                  <a:lnTo>
                    <a:pt x="1294355" y="2222500"/>
                  </a:lnTo>
                  <a:lnTo>
                    <a:pt x="1301278" y="2209800"/>
                  </a:lnTo>
                  <a:close/>
                </a:path>
                <a:path w="4881244" h="2984500">
                  <a:moveTo>
                    <a:pt x="1322064" y="2197100"/>
                  </a:moveTo>
                  <a:lnTo>
                    <a:pt x="1307933" y="2197100"/>
                  </a:lnTo>
                  <a:lnTo>
                    <a:pt x="1307329" y="2209800"/>
                  </a:lnTo>
                  <a:lnTo>
                    <a:pt x="1310741" y="2209800"/>
                  </a:lnTo>
                  <a:lnTo>
                    <a:pt x="1322064" y="2197100"/>
                  </a:lnTo>
                  <a:close/>
                </a:path>
                <a:path w="4881244" h="2984500">
                  <a:moveTo>
                    <a:pt x="1346514" y="2172947"/>
                  </a:moveTo>
                  <a:lnTo>
                    <a:pt x="1345792" y="2173231"/>
                  </a:lnTo>
                  <a:lnTo>
                    <a:pt x="1341788" y="2184400"/>
                  </a:lnTo>
                  <a:lnTo>
                    <a:pt x="1348102" y="2184400"/>
                  </a:lnTo>
                  <a:lnTo>
                    <a:pt x="1346514" y="2172947"/>
                  </a:lnTo>
                  <a:close/>
                </a:path>
                <a:path w="4881244" h="2984500">
                  <a:moveTo>
                    <a:pt x="1359624" y="2171700"/>
                  </a:moveTo>
                  <a:lnTo>
                    <a:pt x="1349693" y="2171700"/>
                  </a:lnTo>
                  <a:lnTo>
                    <a:pt x="1355154" y="2184400"/>
                  </a:lnTo>
                  <a:lnTo>
                    <a:pt x="1359624" y="2171700"/>
                  </a:lnTo>
                  <a:close/>
                </a:path>
                <a:path w="4881244" h="2984500">
                  <a:moveTo>
                    <a:pt x="1349693" y="2171700"/>
                  </a:moveTo>
                  <a:lnTo>
                    <a:pt x="1346341" y="2171700"/>
                  </a:lnTo>
                  <a:lnTo>
                    <a:pt x="1346514" y="2172947"/>
                  </a:lnTo>
                  <a:lnTo>
                    <a:pt x="1349693" y="2171700"/>
                  </a:lnTo>
                  <a:close/>
                </a:path>
                <a:path w="4881244" h="2984500">
                  <a:moveTo>
                    <a:pt x="1347151" y="2159000"/>
                  </a:moveTo>
                  <a:lnTo>
                    <a:pt x="1264810" y="2159000"/>
                  </a:lnTo>
                  <a:lnTo>
                    <a:pt x="1257183" y="2171700"/>
                  </a:lnTo>
                  <a:lnTo>
                    <a:pt x="1349234" y="2171700"/>
                  </a:lnTo>
                  <a:lnTo>
                    <a:pt x="1347151" y="2159000"/>
                  </a:lnTo>
                  <a:close/>
                </a:path>
                <a:path w="4881244" h="2984500">
                  <a:moveTo>
                    <a:pt x="1386592" y="2159000"/>
                  </a:moveTo>
                  <a:lnTo>
                    <a:pt x="1352751" y="2159000"/>
                  </a:lnTo>
                  <a:lnTo>
                    <a:pt x="1349234" y="2171700"/>
                  </a:lnTo>
                  <a:lnTo>
                    <a:pt x="1390014" y="2171700"/>
                  </a:lnTo>
                  <a:lnTo>
                    <a:pt x="1386592" y="2159000"/>
                  </a:lnTo>
                  <a:close/>
                </a:path>
                <a:path w="4881244" h="2984500">
                  <a:moveTo>
                    <a:pt x="1403608" y="2133600"/>
                  </a:moveTo>
                  <a:lnTo>
                    <a:pt x="1304721" y="2133600"/>
                  </a:lnTo>
                  <a:lnTo>
                    <a:pt x="1298162" y="2146300"/>
                  </a:lnTo>
                  <a:lnTo>
                    <a:pt x="1300110" y="2146300"/>
                  </a:lnTo>
                  <a:lnTo>
                    <a:pt x="1298983" y="2159000"/>
                  </a:lnTo>
                  <a:lnTo>
                    <a:pt x="1388680" y="2159000"/>
                  </a:lnTo>
                  <a:lnTo>
                    <a:pt x="1384788" y="2146300"/>
                  </a:lnTo>
                  <a:lnTo>
                    <a:pt x="1403608" y="2133600"/>
                  </a:lnTo>
                  <a:close/>
                </a:path>
                <a:path w="4881244" h="2984500">
                  <a:moveTo>
                    <a:pt x="1424096" y="2133600"/>
                  </a:moveTo>
                  <a:lnTo>
                    <a:pt x="1403608" y="2133600"/>
                  </a:lnTo>
                  <a:lnTo>
                    <a:pt x="1408668" y="2146300"/>
                  </a:lnTo>
                  <a:lnTo>
                    <a:pt x="1416600" y="2146300"/>
                  </a:lnTo>
                  <a:lnTo>
                    <a:pt x="1424096" y="2133600"/>
                  </a:lnTo>
                  <a:close/>
                </a:path>
                <a:path w="4881244" h="2984500">
                  <a:moveTo>
                    <a:pt x="1431408" y="2133600"/>
                  </a:moveTo>
                  <a:lnTo>
                    <a:pt x="1424096" y="2133600"/>
                  </a:lnTo>
                  <a:lnTo>
                    <a:pt x="1427848" y="2146300"/>
                  </a:lnTo>
                  <a:lnTo>
                    <a:pt x="1431408" y="2133600"/>
                  </a:lnTo>
                  <a:close/>
                </a:path>
                <a:path w="4881244" h="2984500">
                  <a:moveTo>
                    <a:pt x="1318195" y="2120900"/>
                  </a:moveTo>
                  <a:lnTo>
                    <a:pt x="1315071" y="2120900"/>
                  </a:lnTo>
                  <a:lnTo>
                    <a:pt x="1312637" y="2133600"/>
                  </a:lnTo>
                  <a:lnTo>
                    <a:pt x="1318195" y="2120900"/>
                  </a:lnTo>
                  <a:close/>
                </a:path>
                <a:path w="4881244" h="2984500">
                  <a:moveTo>
                    <a:pt x="1385400" y="2108200"/>
                  </a:moveTo>
                  <a:lnTo>
                    <a:pt x="1339846" y="2108200"/>
                  </a:lnTo>
                  <a:lnTo>
                    <a:pt x="1331369" y="2133600"/>
                  </a:lnTo>
                  <a:lnTo>
                    <a:pt x="1343096" y="2133600"/>
                  </a:lnTo>
                  <a:lnTo>
                    <a:pt x="1345871" y="2120900"/>
                  </a:lnTo>
                  <a:lnTo>
                    <a:pt x="1388507" y="2120900"/>
                  </a:lnTo>
                  <a:lnTo>
                    <a:pt x="1385400" y="2108200"/>
                  </a:lnTo>
                  <a:close/>
                </a:path>
                <a:path w="4881244" h="2984500">
                  <a:moveTo>
                    <a:pt x="1445198" y="2108200"/>
                  </a:moveTo>
                  <a:lnTo>
                    <a:pt x="1414288" y="2108200"/>
                  </a:lnTo>
                  <a:lnTo>
                    <a:pt x="1397230" y="2120464"/>
                  </a:lnTo>
                  <a:lnTo>
                    <a:pt x="1396938" y="2120900"/>
                  </a:lnTo>
                  <a:lnTo>
                    <a:pt x="1346802" y="2120900"/>
                  </a:lnTo>
                  <a:lnTo>
                    <a:pt x="1343096" y="2133600"/>
                  </a:lnTo>
                  <a:lnTo>
                    <a:pt x="1434860" y="2133600"/>
                  </a:lnTo>
                  <a:lnTo>
                    <a:pt x="1445523" y="2120900"/>
                  </a:lnTo>
                  <a:lnTo>
                    <a:pt x="1445198" y="2108200"/>
                  </a:lnTo>
                  <a:close/>
                </a:path>
                <a:path w="4881244" h="2984500">
                  <a:moveTo>
                    <a:pt x="1405444" y="2108200"/>
                  </a:moveTo>
                  <a:lnTo>
                    <a:pt x="1401245" y="2108200"/>
                  </a:lnTo>
                  <a:lnTo>
                    <a:pt x="1394893" y="2120900"/>
                  </a:lnTo>
                  <a:lnTo>
                    <a:pt x="1396624" y="2120900"/>
                  </a:lnTo>
                  <a:lnTo>
                    <a:pt x="1397230" y="2120464"/>
                  </a:lnTo>
                  <a:lnTo>
                    <a:pt x="1405444" y="2108200"/>
                  </a:lnTo>
                  <a:close/>
                </a:path>
                <a:path w="4881244" h="2984500">
                  <a:moveTo>
                    <a:pt x="1466832" y="2108200"/>
                  </a:moveTo>
                  <a:lnTo>
                    <a:pt x="1445198" y="2108200"/>
                  </a:lnTo>
                  <a:lnTo>
                    <a:pt x="1447172" y="2120900"/>
                  </a:lnTo>
                  <a:lnTo>
                    <a:pt x="1465627" y="2120900"/>
                  </a:lnTo>
                  <a:lnTo>
                    <a:pt x="1466832" y="2108200"/>
                  </a:lnTo>
                  <a:close/>
                </a:path>
                <a:path w="4881244" h="2984500">
                  <a:moveTo>
                    <a:pt x="1394158" y="2095500"/>
                  </a:moveTo>
                  <a:lnTo>
                    <a:pt x="1370876" y="2095500"/>
                  </a:lnTo>
                  <a:lnTo>
                    <a:pt x="1364077" y="2108200"/>
                  </a:lnTo>
                  <a:lnTo>
                    <a:pt x="1399162" y="2108200"/>
                  </a:lnTo>
                  <a:lnTo>
                    <a:pt x="1396655" y="2098734"/>
                  </a:lnTo>
                  <a:lnTo>
                    <a:pt x="1394158" y="2095500"/>
                  </a:lnTo>
                  <a:close/>
                </a:path>
                <a:path w="4881244" h="2984500">
                  <a:moveTo>
                    <a:pt x="1453973" y="2095500"/>
                  </a:moveTo>
                  <a:lnTo>
                    <a:pt x="1395799" y="2095500"/>
                  </a:lnTo>
                  <a:lnTo>
                    <a:pt x="1396655" y="2098734"/>
                  </a:lnTo>
                  <a:lnTo>
                    <a:pt x="1403966" y="2108200"/>
                  </a:lnTo>
                  <a:lnTo>
                    <a:pt x="1450004" y="2108200"/>
                  </a:lnTo>
                  <a:lnTo>
                    <a:pt x="1453973" y="2095500"/>
                  </a:lnTo>
                  <a:close/>
                </a:path>
                <a:path w="4881244" h="2984500">
                  <a:moveTo>
                    <a:pt x="1466409" y="2095500"/>
                  </a:moveTo>
                  <a:lnTo>
                    <a:pt x="1458109" y="2095500"/>
                  </a:lnTo>
                  <a:lnTo>
                    <a:pt x="1450004" y="2108200"/>
                  </a:lnTo>
                  <a:lnTo>
                    <a:pt x="1462872" y="2108200"/>
                  </a:lnTo>
                  <a:lnTo>
                    <a:pt x="1466409" y="2095500"/>
                  </a:lnTo>
                  <a:close/>
                </a:path>
                <a:path w="4881244" h="2984500">
                  <a:moveTo>
                    <a:pt x="1411822" y="2077562"/>
                  </a:moveTo>
                  <a:lnTo>
                    <a:pt x="1398533" y="2082800"/>
                  </a:lnTo>
                  <a:lnTo>
                    <a:pt x="1394158" y="2095500"/>
                  </a:lnTo>
                  <a:lnTo>
                    <a:pt x="1396655" y="2098734"/>
                  </a:lnTo>
                  <a:lnTo>
                    <a:pt x="1395799" y="2095500"/>
                  </a:lnTo>
                  <a:lnTo>
                    <a:pt x="1466409" y="2095500"/>
                  </a:lnTo>
                  <a:lnTo>
                    <a:pt x="1490108" y="2082800"/>
                  </a:lnTo>
                  <a:lnTo>
                    <a:pt x="1410341" y="2082800"/>
                  </a:lnTo>
                  <a:lnTo>
                    <a:pt x="1411822" y="2077562"/>
                  </a:lnTo>
                  <a:close/>
                </a:path>
                <a:path w="4881244" h="2984500">
                  <a:moveTo>
                    <a:pt x="1510285" y="2082800"/>
                  </a:moveTo>
                  <a:lnTo>
                    <a:pt x="1490108" y="2082800"/>
                  </a:lnTo>
                  <a:lnTo>
                    <a:pt x="1482828" y="2095500"/>
                  </a:lnTo>
                  <a:lnTo>
                    <a:pt x="1504531" y="2095500"/>
                  </a:lnTo>
                  <a:lnTo>
                    <a:pt x="1510285" y="2082800"/>
                  </a:lnTo>
                  <a:close/>
                </a:path>
                <a:path w="4881244" h="2984500">
                  <a:moveTo>
                    <a:pt x="1530290" y="2057400"/>
                  </a:moveTo>
                  <a:lnTo>
                    <a:pt x="1440150" y="2057400"/>
                  </a:lnTo>
                  <a:lnTo>
                    <a:pt x="1430759" y="2070100"/>
                  </a:lnTo>
                  <a:lnTo>
                    <a:pt x="1414784" y="2076395"/>
                  </a:lnTo>
                  <a:lnTo>
                    <a:pt x="1415649" y="2082800"/>
                  </a:lnTo>
                  <a:lnTo>
                    <a:pt x="1519072" y="2082800"/>
                  </a:lnTo>
                  <a:lnTo>
                    <a:pt x="1519074" y="2070100"/>
                  </a:lnTo>
                  <a:lnTo>
                    <a:pt x="1520222" y="2070100"/>
                  </a:lnTo>
                  <a:lnTo>
                    <a:pt x="1530290" y="2057400"/>
                  </a:lnTo>
                  <a:close/>
                </a:path>
                <a:path w="4881244" h="2984500">
                  <a:moveTo>
                    <a:pt x="1413933" y="2070100"/>
                  </a:moveTo>
                  <a:lnTo>
                    <a:pt x="1411822" y="2077562"/>
                  </a:lnTo>
                  <a:lnTo>
                    <a:pt x="1414784" y="2076395"/>
                  </a:lnTo>
                  <a:lnTo>
                    <a:pt x="1413933" y="2070100"/>
                  </a:lnTo>
                  <a:close/>
                </a:path>
                <a:path w="4881244" h="2984500">
                  <a:moveTo>
                    <a:pt x="1456308" y="2044700"/>
                  </a:moveTo>
                  <a:lnTo>
                    <a:pt x="1448559" y="2044700"/>
                  </a:lnTo>
                  <a:lnTo>
                    <a:pt x="1450004" y="2057400"/>
                  </a:lnTo>
                  <a:lnTo>
                    <a:pt x="1456308" y="2044700"/>
                  </a:lnTo>
                  <a:close/>
                </a:path>
                <a:path w="4881244" h="2984500">
                  <a:moveTo>
                    <a:pt x="1527045" y="2019300"/>
                  </a:moveTo>
                  <a:lnTo>
                    <a:pt x="1489875" y="2019300"/>
                  </a:lnTo>
                  <a:lnTo>
                    <a:pt x="1472328" y="2032000"/>
                  </a:lnTo>
                  <a:lnTo>
                    <a:pt x="1460750" y="2044700"/>
                  </a:lnTo>
                  <a:lnTo>
                    <a:pt x="1469543" y="2044700"/>
                  </a:lnTo>
                  <a:lnTo>
                    <a:pt x="1463639" y="2057400"/>
                  </a:lnTo>
                  <a:lnTo>
                    <a:pt x="1531243" y="2057400"/>
                  </a:lnTo>
                  <a:lnTo>
                    <a:pt x="1535439" y="2044700"/>
                  </a:lnTo>
                  <a:lnTo>
                    <a:pt x="1555237" y="2032000"/>
                  </a:lnTo>
                  <a:lnTo>
                    <a:pt x="1520836" y="2032000"/>
                  </a:lnTo>
                  <a:lnTo>
                    <a:pt x="1527045" y="2019300"/>
                  </a:lnTo>
                  <a:close/>
                </a:path>
                <a:path w="4881244" h="2984500">
                  <a:moveTo>
                    <a:pt x="1586105" y="2032000"/>
                  </a:moveTo>
                  <a:lnTo>
                    <a:pt x="1555237" y="2032000"/>
                  </a:lnTo>
                  <a:lnTo>
                    <a:pt x="1551584" y="2044700"/>
                  </a:lnTo>
                  <a:lnTo>
                    <a:pt x="1569069" y="2044700"/>
                  </a:lnTo>
                  <a:lnTo>
                    <a:pt x="1586105" y="2032000"/>
                  </a:lnTo>
                  <a:close/>
                </a:path>
                <a:path w="4881244" h="2984500">
                  <a:moveTo>
                    <a:pt x="1596841" y="2032000"/>
                  </a:moveTo>
                  <a:lnTo>
                    <a:pt x="1586105" y="2032000"/>
                  </a:lnTo>
                  <a:lnTo>
                    <a:pt x="1581110" y="2044700"/>
                  </a:lnTo>
                  <a:lnTo>
                    <a:pt x="1593183" y="2044700"/>
                  </a:lnTo>
                  <a:lnTo>
                    <a:pt x="1596841" y="2032000"/>
                  </a:lnTo>
                  <a:close/>
                </a:path>
                <a:path w="4881244" h="2984500">
                  <a:moveTo>
                    <a:pt x="1633302" y="1993900"/>
                  </a:moveTo>
                  <a:lnTo>
                    <a:pt x="1578217" y="1993900"/>
                  </a:lnTo>
                  <a:lnTo>
                    <a:pt x="1556556" y="2019300"/>
                  </a:lnTo>
                  <a:lnTo>
                    <a:pt x="1527045" y="2019300"/>
                  </a:lnTo>
                  <a:lnTo>
                    <a:pt x="1531105" y="2032000"/>
                  </a:lnTo>
                  <a:lnTo>
                    <a:pt x="1597559" y="2032000"/>
                  </a:lnTo>
                  <a:lnTo>
                    <a:pt x="1593183" y="2044700"/>
                  </a:lnTo>
                  <a:lnTo>
                    <a:pt x="1600956" y="2044700"/>
                  </a:lnTo>
                  <a:lnTo>
                    <a:pt x="1604819" y="2032000"/>
                  </a:lnTo>
                  <a:lnTo>
                    <a:pt x="1603966" y="2019300"/>
                  </a:lnTo>
                  <a:lnTo>
                    <a:pt x="1609664" y="2006600"/>
                  </a:lnTo>
                  <a:lnTo>
                    <a:pt x="1624020" y="2006600"/>
                  </a:lnTo>
                  <a:lnTo>
                    <a:pt x="1633302" y="1993900"/>
                  </a:lnTo>
                  <a:close/>
                </a:path>
                <a:path w="4881244" h="2984500">
                  <a:moveTo>
                    <a:pt x="1624839" y="2019300"/>
                  </a:moveTo>
                  <a:lnTo>
                    <a:pt x="1620700" y="2032000"/>
                  </a:lnTo>
                  <a:lnTo>
                    <a:pt x="1625653" y="2032000"/>
                  </a:lnTo>
                  <a:lnTo>
                    <a:pt x="1624839" y="2019300"/>
                  </a:lnTo>
                  <a:close/>
                </a:path>
                <a:path w="4881244" h="2984500">
                  <a:moveTo>
                    <a:pt x="1557907" y="2006600"/>
                  </a:moveTo>
                  <a:lnTo>
                    <a:pt x="1520275" y="2006600"/>
                  </a:lnTo>
                  <a:lnTo>
                    <a:pt x="1498987" y="2019300"/>
                  </a:lnTo>
                  <a:lnTo>
                    <a:pt x="1556556" y="2019300"/>
                  </a:lnTo>
                  <a:lnTo>
                    <a:pt x="1557907" y="2006600"/>
                  </a:lnTo>
                  <a:close/>
                </a:path>
                <a:path w="4881244" h="2984500">
                  <a:moveTo>
                    <a:pt x="1616695" y="2018625"/>
                  </a:moveTo>
                  <a:lnTo>
                    <a:pt x="1615350" y="2019300"/>
                  </a:lnTo>
                  <a:lnTo>
                    <a:pt x="1616764" y="2019300"/>
                  </a:lnTo>
                  <a:lnTo>
                    <a:pt x="1616695" y="2018625"/>
                  </a:lnTo>
                  <a:close/>
                </a:path>
                <a:path w="4881244" h="2984500">
                  <a:moveTo>
                    <a:pt x="1651433" y="1993900"/>
                  </a:moveTo>
                  <a:lnTo>
                    <a:pt x="1641336" y="1993900"/>
                  </a:lnTo>
                  <a:lnTo>
                    <a:pt x="1630805" y="2006600"/>
                  </a:lnTo>
                  <a:lnTo>
                    <a:pt x="1615471" y="2006600"/>
                  </a:lnTo>
                  <a:lnTo>
                    <a:pt x="1616695" y="2018625"/>
                  </a:lnTo>
                  <a:lnTo>
                    <a:pt x="1640668" y="2006600"/>
                  </a:lnTo>
                  <a:lnTo>
                    <a:pt x="1651433" y="1993900"/>
                  </a:lnTo>
                  <a:close/>
                </a:path>
                <a:path w="4881244" h="2984500">
                  <a:moveTo>
                    <a:pt x="1560613" y="1981200"/>
                  </a:moveTo>
                  <a:lnTo>
                    <a:pt x="1548745" y="1993900"/>
                  </a:lnTo>
                  <a:lnTo>
                    <a:pt x="1536121" y="2006600"/>
                  </a:lnTo>
                  <a:lnTo>
                    <a:pt x="1541918" y="2006600"/>
                  </a:lnTo>
                  <a:lnTo>
                    <a:pt x="1555007" y="1993900"/>
                  </a:lnTo>
                  <a:lnTo>
                    <a:pt x="1562901" y="1993900"/>
                  </a:lnTo>
                  <a:lnTo>
                    <a:pt x="1560613" y="1981200"/>
                  </a:lnTo>
                  <a:close/>
                </a:path>
                <a:path w="4881244" h="2984500">
                  <a:moveTo>
                    <a:pt x="1669160" y="1993900"/>
                  </a:moveTo>
                  <a:lnTo>
                    <a:pt x="1663517" y="2006600"/>
                  </a:lnTo>
                  <a:lnTo>
                    <a:pt x="1666333" y="2006600"/>
                  </a:lnTo>
                  <a:lnTo>
                    <a:pt x="1669160" y="1993900"/>
                  </a:lnTo>
                  <a:close/>
                </a:path>
                <a:path w="4881244" h="2984500">
                  <a:moveTo>
                    <a:pt x="1656571" y="1943100"/>
                  </a:moveTo>
                  <a:lnTo>
                    <a:pt x="1621781" y="1943100"/>
                  </a:lnTo>
                  <a:lnTo>
                    <a:pt x="1618722" y="1955800"/>
                  </a:lnTo>
                  <a:lnTo>
                    <a:pt x="1604003" y="1955800"/>
                  </a:lnTo>
                  <a:lnTo>
                    <a:pt x="1604523" y="1968500"/>
                  </a:lnTo>
                  <a:lnTo>
                    <a:pt x="1589074" y="1968500"/>
                  </a:lnTo>
                  <a:lnTo>
                    <a:pt x="1577529" y="1981200"/>
                  </a:lnTo>
                  <a:lnTo>
                    <a:pt x="1565307" y="1993900"/>
                  </a:lnTo>
                  <a:lnTo>
                    <a:pt x="1674931" y="1993900"/>
                  </a:lnTo>
                  <a:lnTo>
                    <a:pt x="1682406" y="1981200"/>
                  </a:lnTo>
                  <a:lnTo>
                    <a:pt x="1679438" y="1981200"/>
                  </a:lnTo>
                  <a:lnTo>
                    <a:pt x="1667867" y="1968500"/>
                  </a:lnTo>
                  <a:lnTo>
                    <a:pt x="1661737" y="1955800"/>
                  </a:lnTo>
                  <a:lnTo>
                    <a:pt x="1660785" y="1949312"/>
                  </a:lnTo>
                  <a:lnTo>
                    <a:pt x="1656571" y="1943100"/>
                  </a:lnTo>
                  <a:close/>
                </a:path>
                <a:path w="4881244" h="2984500">
                  <a:moveTo>
                    <a:pt x="1660785" y="1949312"/>
                  </a:moveTo>
                  <a:lnTo>
                    <a:pt x="1661737" y="1955800"/>
                  </a:lnTo>
                  <a:lnTo>
                    <a:pt x="1667867" y="1968500"/>
                  </a:lnTo>
                  <a:lnTo>
                    <a:pt x="1679438" y="1981200"/>
                  </a:lnTo>
                  <a:lnTo>
                    <a:pt x="1682406" y="1981200"/>
                  </a:lnTo>
                  <a:lnTo>
                    <a:pt x="1671456" y="1968500"/>
                  </a:lnTo>
                  <a:lnTo>
                    <a:pt x="1665185" y="1955800"/>
                  </a:lnTo>
                  <a:lnTo>
                    <a:pt x="1660785" y="1949312"/>
                  </a:lnTo>
                  <a:close/>
                </a:path>
                <a:path w="4881244" h="2984500">
                  <a:moveTo>
                    <a:pt x="1736008" y="1930400"/>
                  </a:moveTo>
                  <a:lnTo>
                    <a:pt x="1655603" y="1930400"/>
                  </a:lnTo>
                  <a:lnTo>
                    <a:pt x="1668197" y="1943100"/>
                  </a:lnTo>
                  <a:lnTo>
                    <a:pt x="1659872" y="1943100"/>
                  </a:lnTo>
                  <a:lnTo>
                    <a:pt x="1660785" y="1949312"/>
                  </a:lnTo>
                  <a:lnTo>
                    <a:pt x="1665185" y="1955800"/>
                  </a:lnTo>
                  <a:lnTo>
                    <a:pt x="1671456" y="1968500"/>
                  </a:lnTo>
                  <a:lnTo>
                    <a:pt x="1682406" y="1981200"/>
                  </a:lnTo>
                  <a:lnTo>
                    <a:pt x="1701630" y="1981200"/>
                  </a:lnTo>
                  <a:lnTo>
                    <a:pt x="1695599" y="1968500"/>
                  </a:lnTo>
                  <a:lnTo>
                    <a:pt x="1722106" y="1968500"/>
                  </a:lnTo>
                  <a:lnTo>
                    <a:pt x="1727807" y="1955800"/>
                  </a:lnTo>
                  <a:lnTo>
                    <a:pt x="1736008" y="1930400"/>
                  </a:lnTo>
                  <a:close/>
                </a:path>
                <a:path w="4881244" h="2984500">
                  <a:moveTo>
                    <a:pt x="1709578" y="1968500"/>
                  </a:moveTo>
                  <a:lnTo>
                    <a:pt x="1705600" y="1968500"/>
                  </a:lnTo>
                  <a:lnTo>
                    <a:pt x="1704940" y="1981200"/>
                  </a:lnTo>
                  <a:lnTo>
                    <a:pt x="1706599" y="1981200"/>
                  </a:lnTo>
                  <a:lnTo>
                    <a:pt x="1709578" y="1968500"/>
                  </a:lnTo>
                  <a:close/>
                </a:path>
                <a:path w="4881244" h="2984500">
                  <a:moveTo>
                    <a:pt x="1604003" y="1955800"/>
                  </a:moveTo>
                  <a:lnTo>
                    <a:pt x="1592650" y="1955800"/>
                  </a:lnTo>
                  <a:lnTo>
                    <a:pt x="1578817" y="1968500"/>
                  </a:lnTo>
                  <a:lnTo>
                    <a:pt x="1598865" y="1968500"/>
                  </a:lnTo>
                  <a:lnTo>
                    <a:pt x="1604003" y="1955800"/>
                  </a:lnTo>
                  <a:close/>
                </a:path>
                <a:path w="4881244" h="2984500">
                  <a:moveTo>
                    <a:pt x="1760937" y="1930400"/>
                  </a:moveTo>
                  <a:lnTo>
                    <a:pt x="1748990" y="1930400"/>
                  </a:lnTo>
                  <a:lnTo>
                    <a:pt x="1759663" y="1943100"/>
                  </a:lnTo>
                  <a:lnTo>
                    <a:pt x="1760937" y="1930400"/>
                  </a:lnTo>
                  <a:close/>
                </a:path>
                <a:path w="4881244" h="2984500">
                  <a:moveTo>
                    <a:pt x="1662111" y="1917700"/>
                  </a:moveTo>
                  <a:lnTo>
                    <a:pt x="1654672" y="1930400"/>
                  </a:lnTo>
                  <a:lnTo>
                    <a:pt x="1674626" y="1930400"/>
                  </a:lnTo>
                  <a:lnTo>
                    <a:pt x="1662111" y="1917700"/>
                  </a:lnTo>
                  <a:close/>
                </a:path>
                <a:path w="4881244" h="2984500">
                  <a:moveTo>
                    <a:pt x="1781230" y="1905000"/>
                  </a:moveTo>
                  <a:lnTo>
                    <a:pt x="1686767" y="1905000"/>
                  </a:lnTo>
                  <a:lnTo>
                    <a:pt x="1687969" y="1917700"/>
                  </a:lnTo>
                  <a:lnTo>
                    <a:pt x="1674626" y="1930400"/>
                  </a:lnTo>
                  <a:lnTo>
                    <a:pt x="1756910" y="1930400"/>
                  </a:lnTo>
                  <a:lnTo>
                    <a:pt x="1763717" y="1917700"/>
                  </a:lnTo>
                  <a:lnTo>
                    <a:pt x="1781952" y="1917700"/>
                  </a:lnTo>
                  <a:lnTo>
                    <a:pt x="1781230" y="1905000"/>
                  </a:lnTo>
                  <a:close/>
                </a:path>
                <a:path w="4881244" h="2984500">
                  <a:moveTo>
                    <a:pt x="1791667" y="1917700"/>
                  </a:moveTo>
                  <a:lnTo>
                    <a:pt x="1785152" y="1917700"/>
                  </a:lnTo>
                  <a:lnTo>
                    <a:pt x="1785659" y="1930400"/>
                  </a:lnTo>
                  <a:lnTo>
                    <a:pt x="1791667" y="1917700"/>
                  </a:lnTo>
                  <a:close/>
                </a:path>
                <a:path w="4881244" h="2984500">
                  <a:moveTo>
                    <a:pt x="1807271" y="1905000"/>
                  </a:moveTo>
                  <a:lnTo>
                    <a:pt x="1781230" y="1905000"/>
                  </a:lnTo>
                  <a:lnTo>
                    <a:pt x="1781952" y="1917700"/>
                  </a:lnTo>
                  <a:lnTo>
                    <a:pt x="1798991" y="1917700"/>
                  </a:lnTo>
                  <a:lnTo>
                    <a:pt x="1807271" y="1905000"/>
                  </a:lnTo>
                  <a:close/>
                </a:path>
                <a:path w="4881244" h="2984500">
                  <a:moveTo>
                    <a:pt x="1769501" y="1892300"/>
                  </a:moveTo>
                  <a:lnTo>
                    <a:pt x="1710201" y="1892300"/>
                  </a:lnTo>
                  <a:lnTo>
                    <a:pt x="1693379" y="1905000"/>
                  </a:lnTo>
                  <a:lnTo>
                    <a:pt x="1763608" y="1905000"/>
                  </a:lnTo>
                  <a:lnTo>
                    <a:pt x="1769501" y="1892300"/>
                  </a:lnTo>
                  <a:close/>
                </a:path>
                <a:path w="4881244" h="2984500">
                  <a:moveTo>
                    <a:pt x="1798627" y="1892300"/>
                  </a:moveTo>
                  <a:lnTo>
                    <a:pt x="1778382" y="1892300"/>
                  </a:lnTo>
                  <a:lnTo>
                    <a:pt x="1778612" y="1905000"/>
                  </a:lnTo>
                  <a:lnTo>
                    <a:pt x="1791610" y="1905000"/>
                  </a:lnTo>
                  <a:lnTo>
                    <a:pt x="1798627" y="1892300"/>
                  </a:lnTo>
                  <a:close/>
                </a:path>
                <a:path w="4881244" h="2984500">
                  <a:moveTo>
                    <a:pt x="1833880" y="1879600"/>
                  </a:moveTo>
                  <a:lnTo>
                    <a:pt x="1719440" y="1879600"/>
                  </a:lnTo>
                  <a:lnTo>
                    <a:pt x="1715573" y="1892300"/>
                  </a:lnTo>
                  <a:lnTo>
                    <a:pt x="1817013" y="1892300"/>
                  </a:lnTo>
                  <a:lnTo>
                    <a:pt x="1834424" y="1880313"/>
                  </a:lnTo>
                  <a:lnTo>
                    <a:pt x="1833880" y="1879600"/>
                  </a:lnTo>
                  <a:close/>
                </a:path>
                <a:path w="4881244" h="2984500">
                  <a:moveTo>
                    <a:pt x="1837277" y="1884055"/>
                  </a:moveTo>
                  <a:lnTo>
                    <a:pt x="1827312" y="1892300"/>
                  </a:lnTo>
                  <a:lnTo>
                    <a:pt x="1835891" y="1892300"/>
                  </a:lnTo>
                  <a:lnTo>
                    <a:pt x="1841436" y="1889510"/>
                  </a:lnTo>
                  <a:lnTo>
                    <a:pt x="1837277" y="1884055"/>
                  </a:lnTo>
                  <a:close/>
                </a:path>
                <a:path w="4881244" h="2984500">
                  <a:moveTo>
                    <a:pt x="1846034" y="1887197"/>
                  </a:moveTo>
                  <a:lnTo>
                    <a:pt x="1841436" y="1889510"/>
                  </a:lnTo>
                  <a:lnTo>
                    <a:pt x="1843563" y="1892300"/>
                  </a:lnTo>
                  <a:lnTo>
                    <a:pt x="1846034" y="1887197"/>
                  </a:lnTo>
                  <a:close/>
                </a:path>
                <a:path w="4881244" h="2984500">
                  <a:moveTo>
                    <a:pt x="1878498" y="1866900"/>
                  </a:moveTo>
                  <a:lnTo>
                    <a:pt x="1852576" y="1866900"/>
                  </a:lnTo>
                  <a:lnTo>
                    <a:pt x="1857500" y="1879600"/>
                  </a:lnTo>
                  <a:lnTo>
                    <a:pt x="1849712" y="1879600"/>
                  </a:lnTo>
                  <a:lnTo>
                    <a:pt x="1846034" y="1887197"/>
                  </a:lnTo>
                  <a:lnTo>
                    <a:pt x="1861133" y="1879600"/>
                  </a:lnTo>
                  <a:lnTo>
                    <a:pt x="1878498" y="1866900"/>
                  </a:lnTo>
                  <a:close/>
                </a:path>
                <a:path w="4881244" h="2984500">
                  <a:moveTo>
                    <a:pt x="1842663" y="1879600"/>
                  </a:moveTo>
                  <a:lnTo>
                    <a:pt x="1835461" y="1879600"/>
                  </a:lnTo>
                  <a:lnTo>
                    <a:pt x="1834424" y="1880313"/>
                  </a:lnTo>
                  <a:lnTo>
                    <a:pt x="1837277" y="1884055"/>
                  </a:lnTo>
                  <a:lnTo>
                    <a:pt x="1842663" y="1879600"/>
                  </a:lnTo>
                  <a:close/>
                </a:path>
                <a:path w="4881244" h="2984500">
                  <a:moveTo>
                    <a:pt x="1850891" y="1866900"/>
                  </a:moveTo>
                  <a:lnTo>
                    <a:pt x="1747994" y="1866900"/>
                  </a:lnTo>
                  <a:lnTo>
                    <a:pt x="1744093" y="1879600"/>
                  </a:lnTo>
                  <a:lnTo>
                    <a:pt x="1857500" y="1879600"/>
                  </a:lnTo>
                  <a:lnTo>
                    <a:pt x="1850891" y="1866900"/>
                  </a:lnTo>
                  <a:close/>
                </a:path>
                <a:path w="4881244" h="2984500">
                  <a:moveTo>
                    <a:pt x="1865595" y="1854200"/>
                  </a:moveTo>
                  <a:lnTo>
                    <a:pt x="1777931" y="1854200"/>
                  </a:lnTo>
                  <a:lnTo>
                    <a:pt x="1763374" y="1866900"/>
                  </a:lnTo>
                  <a:lnTo>
                    <a:pt x="1863447" y="1866900"/>
                  </a:lnTo>
                  <a:lnTo>
                    <a:pt x="1865595" y="1854200"/>
                  </a:lnTo>
                  <a:close/>
                </a:path>
                <a:path w="4881244" h="2984500">
                  <a:moveTo>
                    <a:pt x="1871190" y="1864789"/>
                  </a:moveTo>
                  <a:lnTo>
                    <a:pt x="1869253" y="1866900"/>
                  </a:lnTo>
                  <a:lnTo>
                    <a:pt x="1870147" y="1866900"/>
                  </a:lnTo>
                  <a:lnTo>
                    <a:pt x="1871190" y="1864789"/>
                  </a:lnTo>
                  <a:close/>
                </a:path>
                <a:path w="4881244" h="2984500">
                  <a:moveTo>
                    <a:pt x="1893580" y="1854200"/>
                  </a:moveTo>
                  <a:lnTo>
                    <a:pt x="1891958" y="1854200"/>
                  </a:lnTo>
                  <a:lnTo>
                    <a:pt x="1886046" y="1866900"/>
                  </a:lnTo>
                  <a:lnTo>
                    <a:pt x="1896682" y="1866900"/>
                  </a:lnTo>
                  <a:lnTo>
                    <a:pt x="1893580" y="1854200"/>
                  </a:lnTo>
                  <a:close/>
                </a:path>
                <a:path w="4881244" h="2984500">
                  <a:moveTo>
                    <a:pt x="1880902" y="1854200"/>
                  </a:moveTo>
                  <a:lnTo>
                    <a:pt x="1876418" y="1854200"/>
                  </a:lnTo>
                  <a:lnTo>
                    <a:pt x="1871190" y="1864789"/>
                  </a:lnTo>
                  <a:lnTo>
                    <a:pt x="1880902" y="1854200"/>
                  </a:lnTo>
                  <a:close/>
                </a:path>
                <a:path w="4881244" h="2984500">
                  <a:moveTo>
                    <a:pt x="1904213" y="1841500"/>
                  </a:moveTo>
                  <a:lnTo>
                    <a:pt x="1780755" y="1841500"/>
                  </a:lnTo>
                  <a:lnTo>
                    <a:pt x="1783575" y="1854200"/>
                  </a:lnTo>
                  <a:lnTo>
                    <a:pt x="1891958" y="1854200"/>
                  </a:lnTo>
                  <a:lnTo>
                    <a:pt x="1904213" y="1841500"/>
                  </a:lnTo>
                  <a:close/>
                </a:path>
                <a:path w="4881244" h="2984500">
                  <a:moveTo>
                    <a:pt x="1828816" y="1828800"/>
                  </a:moveTo>
                  <a:lnTo>
                    <a:pt x="1819092" y="1828800"/>
                  </a:lnTo>
                  <a:lnTo>
                    <a:pt x="1797709" y="1841500"/>
                  </a:lnTo>
                  <a:lnTo>
                    <a:pt x="1813752" y="1841500"/>
                  </a:lnTo>
                  <a:lnTo>
                    <a:pt x="1828816" y="1828800"/>
                  </a:lnTo>
                  <a:close/>
                </a:path>
                <a:path w="4881244" h="2984500">
                  <a:moveTo>
                    <a:pt x="1829555" y="1828800"/>
                  </a:moveTo>
                  <a:lnTo>
                    <a:pt x="1828816" y="1828800"/>
                  </a:lnTo>
                  <a:lnTo>
                    <a:pt x="1813752" y="1841500"/>
                  </a:lnTo>
                  <a:lnTo>
                    <a:pt x="1829555" y="1828800"/>
                  </a:lnTo>
                  <a:close/>
                </a:path>
                <a:path w="4881244" h="2984500">
                  <a:moveTo>
                    <a:pt x="1904657" y="1816100"/>
                  </a:moveTo>
                  <a:lnTo>
                    <a:pt x="1843224" y="1816100"/>
                  </a:lnTo>
                  <a:lnTo>
                    <a:pt x="1844390" y="1828800"/>
                  </a:lnTo>
                  <a:lnTo>
                    <a:pt x="1829555" y="1828800"/>
                  </a:lnTo>
                  <a:lnTo>
                    <a:pt x="1813752" y="1841500"/>
                  </a:lnTo>
                  <a:lnTo>
                    <a:pt x="1906569" y="1841500"/>
                  </a:lnTo>
                  <a:lnTo>
                    <a:pt x="1904740" y="1828800"/>
                  </a:lnTo>
                  <a:lnTo>
                    <a:pt x="1904657" y="1816100"/>
                  </a:lnTo>
                  <a:close/>
                </a:path>
                <a:path w="4881244" h="2984500">
                  <a:moveTo>
                    <a:pt x="1950007" y="1803400"/>
                  </a:moveTo>
                  <a:lnTo>
                    <a:pt x="1940488" y="1803400"/>
                  </a:lnTo>
                  <a:lnTo>
                    <a:pt x="1935822" y="1816100"/>
                  </a:lnTo>
                  <a:lnTo>
                    <a:pt x="1904657" y="1816100"/>
                  </a:lnTo>
                  <a:lnTo>
                    <a:pt x="1908231" y="1828800"/>
                  </a:lnTo>
                  <a:lnTo>
                    <a:pt x="1906569" y="1841500"/>
                  </a:lnTo>
                  <a:lnTo>
                    <a:pt x="1921126" y="1841500"/>
                  </a:lnTo>
                  <a:lnTo>
                    <a:pt x="1916740" y="1828800"/>
                  </a:lnTo>
                  <a:lnTo>
                    <a:pt x="1928922" y="1828800"/>
                  </a:lnTo>
                  <a:lnTo>
                    <a:pt x="1940573" y="1816100"/>
                  </a:lnTo>
                  <a:lnTo>
                    <a:pt x="1950007" y="1803400"/>
                  </a:lnTo>
                  <a:close/>
                </a:path>
                <a:path w="4881244" h="2984500">
                  <a:moveTo>
                    <a:pt x="1941131" y="1828800"/>
                  </a:moveTo>
                  <a:lnTo>
                    <a:pt x="1938209" y="1828800"/>
                  </a:lnTo>
                  <a:lnTo>
                    <a:pt x="1932903" y="1841500"/>
                  </a:lnTo>
                  <a:lnTo>
                    <a:pt x="1941131" y="1828800"/>
                  </a:lnTo>
                  <a:close/>
                </a:path>
                <a:path w="4881244" h="2984500">
                  <a:moveTo>
                    <a:pt x="1843224" y="1816100"/>
                  </a:moveTo>
                  <a:lnTo>
                    <a:pt x="1834355" y="1816100"/>
                  </a:lnTo>
                  <a:lnTo>
                    <a:pt x="1833694" y="1828800"/>
                  </a:lnTo>
                  <a:lnTo>
                    <a:pt x="1838775" y="1828800"/>
                  </a:lnTo>
                  <a:lnTo>
                    <a:pt x="1843224" y="1816100"/>
                  </a:lnTo>
                  <a:close/>
                </a:path>
                <a:path w="4881244" h="2984500">
                  <a:moveTo>
                    <a:pt x="1893132" y="1778000"/>
                  </a:moveTo>
                  <a:lnTo>
                    <a:pt x="1877712" y="1790700"/>
                  </a:lnTo>
                  <a:lnTo>
                    <a:pt x="1863281" y="1803400"/>
                  </a:lnTo>
                  <a:lnTo>
                    <a:pt x="1849684" y="1816100"/>
                  </a:lnTo>
                  <a:lnTo>
                    <a:pt x="1930738" y="1816100"/>
                  </a:lnTo>
                  <a:lnTo>
                    <a:pt x="1935543" y="1803400"/>
                  </a:lnTo>
                  <a:lnTo>
                    <a:pt x="1884420" y="1803400"/>
                  </a:lnTo>
                  <a:lnTo>
                    <a:pt x="1884515" y="1790700"/>
                  </a:lnTo>
                  <a:lnTo>
                    <a:pt x="1891687" y="1790700"/>
                  </a:lnTo>
                  <a:lnTo>
                    <a:pt x="1893132" y="1778000"/>
                  </a:lnTo>
                  <a:close/>
                </a:path>
                <a:path w="4881244" h="2984500">
                  <a:moveTo>
                    <a:pt x="1970700" y="1803400"/>
                  </a:moveTo>
                  <a:lnTo>
                    <a:pt x="1955841" y="1803400"/>
                  </a:lnTo>
                  <a:lnTo>
                    <a:pt x="1956690" y="1816100"/>
                  </a:lnTo>
                  <a:lnTo>
                    <a:pt x="1965358" y="1816100"/>
                  </a:lnTo>
                  <a:lnTo>
                    <a:pt x="1965544" y="1815959"/>
                  </a:lnTo>
                  <a:lnTo>
                    <a:pt x="1970700" y="1803400"/>
                  </a:lnTo>
                  <a:close/>
                </a:path>
                <a:path w="4881244" h="2984500">
                  <a:moveTo>
                    <a:pt x="1972193" y="1790700"/>
                  </a:moveTo>
                  <a:lnTo>
                    <a:pt x="1892144" y="1790700"/>
                  </a:lnTo>
                  <a:lnTo>
                    <a:pt x="1886819" y="1803400"/>
                  </a:lnTo>
                  <a:lnTo>
                    <a:pt x="1971245" y="1803400"/>
                  </a:lnTo>
                  <a:lnTo>
                    <a:pt x="1965550" y="1815959"/>
                  </a:lnTo>
                  <a:lnTo>
                    <a:pt x="1982682" y="1803400"/>
                  </a:lnTo>
                  <a:lnTo>
                    <a:pt x="1984762" y="1801648"/>
                  </a:lnTo>
                  <a:lnTo>
                    <a:pt x="1972193" y="1790700"/>
                  </a:lnTo>
                  <a:close/>
                </a:path>
                <a:path w="4881244" h="2984500">
                  <a:moveTo>
                    <a:pt x="1986454" y="1800223"/>
                  </a:moveTo>
                  <a:lnTo>
                    <a:pt x="1984762" y="1801648"/>
                  </a:lnTo>
                  <a:lnTo>
                    <a:pt x="1986773" y="1803400"/>
                  </a:lnTo>
                  <a:lnTo>
                    <a:pt x="1986454" y="1800223"/>
                  </a:lnTo>
                  <a:close/>
                </a:path>
                <a:path w="4881244" h="2984500">
                  <a:moveTo>
                    <a:pt x="1997763" y="1790700"/>
                  </a:moveTo>
                  <a:lnTo>
                    <a:pt x="1985498" y="1790700"/>
                  </a:lnTo>
                  <a:lnTo>
                    <a:pt x="1986454" y="1800223"/>
                  </a:lnTo>
                  <a:lnTo>
                    <a:pt x="1997763" y="1790700"/>
                  </a:lnTo>
                  <a:close/>
                </a:path>
                <a:path w="4881244" h="2984500">
                  <a:moveTo>
                    <a:pt x="2003488" y="1778000"/>
                  </a:moveTo>
                  <a:lnTo>
                    <a:pt x="1912005" y="1778000"/>
                  </a:lnTo>
                  <a:lnTo>
                    <a:pt x="1898556" y="1790700"/>
                  </a:lnTo>
                  <a:lnTo>
                    <a:pt x="1999705" y="1790700"/>
                  </a:lnTo>
                  <a:lnTo>
                    <a:pt x="2003488" y="1778000"/>
                  </a:lnTo>
                  <a:close/>
                </a:path>
                <a:path w="4881244" h="2984500">
                  <a:moveTo>
                    <a:pt x="2016768" y="1778000"/>
                  </a:moveTo>
                  <a:lnTo>
                    <a:pt x="2004426" y="1778000"/>
                  </a:lnTo>
                  <a:lnTo>
                    <a:pt x="2004804" y="1790700"/>
                  </a:lnTo>
                  <a:lnTo>
                    <a:pt x="2016768" y="1778000"/>
                  </a:lnTo>
                  <a:close/>
                </a:path>
                <a:path w="4881244" h="2984500">
                  <a:moveTo>
                    <a:pt x="2028712" y="1778000"/>
                  </a:moveTo>
                  <a:lnTo>
                    <a:pt x="2022136" y="1778000"/>
                  </a:lnTo>
                  <a:lnTo>
                    <a:pt x="2017264" y="1790700"/>
                  </a:lnTo>
                  <a:lnTo>
                    <a:pt x="2028712" y="1778000"/>
                  </a:lnTo>
                  <a:close/>
                </a:path>
                <a:path w="4881244" h="2984500">
                  <a:moveTo>
                    <a:pt x="1988365" y="1765300"/>
                  </a:moveTo>
                  <a:lnTo>
                    <a:pt x="1918300" y="1765300"/>
                  </a:lnTo>
                  <a:lnTo>
                    <a:pt x="1906037" y="1778000"/>
                  </a:lnTo>
                  <a:lnTo>
                    <a:pt x="1987820" y="1778000"/>
                  </a:lnTo>
                  <a:lnTo>
                    <a:pt x="1988365" y="1765300"/>
                  </a:lnTo>
                  <a:close/>
                </a:path>
                <a:path w="4881244" h="2984500">
                  <a:moveTo>
                    <a:pt x="2034743" y="1765300"/>
                  </a:moveTo>
                  <a:lnTo>
                    <a:pt x="1988365" y="1765300"/>
                  </a:lnTo>
                  <a:lnTo>
                    <a:pt x="1987820" y="1778000"/>
                  </a:lnTo>
                  <a:lnTo>
                    <a:pt x="2027976" y="1778000"/>
                  </a:lnTo>
                  <a:lnTo>
                    <a:pt x="2034743" y="1765300"/>
                  </a:lnTo>
                  <a:close/>
                </a:path>
                <a:path w="4881244" h="2984500">
                  <a:moveTo>
                    <a:pt x="2048099" y="1739900"/>
                  </a:moveTo>
                  <a:lnTo>
                    <a:pt x="2006159" y="1739900"/>
                  </a:lnTo>
                  <a:lnTo>
                    <a:pt x="2000448" y="1752600"/>
                  </a:lnTo>
                  <a:lnTo>
                    <a:pt x="1934136" y="1752600"/>
                  </a:lnTo>
                  <a:lnTo>
                    <a:pt x="1930809" y="1765300"/>
                  </a:lnTo>
                  <a:lnTo>
                    <a:pt x="2042395" y="1765300"/>
                  </a:lnTo>
                  <a:lnTo>
                    <a:pt x="2035006" y="1752600"/>
                  </a:lnTo>
                  <a:lnTo>
                    <a:pt x="2048099" y="1739900"/>
                  </a:lnTo>
                  <a:close/>
                </a:path>
                <a:path w="4881244" h="2984500">
                  <a:moveTo>
                    <a:pt x="2084665" y="1727200"/>
                  </a:moveTo>
                  <a:lnTo>
                    <a:pt x="1979962" y="1727200"/>
                  </a:lnTo>
                  <a:lnTo>
                    <a:pt x="1962052" y="1739900"/>
                  </a:lnTo>
                  <a:lnTo>
                    <a:pt x="1959248" y="1752600"/>
                  </a:lnTo>
                  <a:lnTo>
                    <a:pt x="1972513" y="1752600"/>
                  </a:lnTo>
                  <a:lnTo>
                    <a:pt x="1978899" y="1739900"/>
                  </a:lnTo>
                  <a:lnTo>
                    <a:pt x="2071535" y="1739900"/>
                  </a:lnTo>
                  <a:lnTo>
                    <a:pt x="2084665" y="1727200"/>
                  </a:lnTo>
                  <a:close/>
                </a:path>
                <a:path w="4881244" h="2984500">
                  <a:moveTo>
                    <a:pt x="2089580" y="1739900"/>
                  </a:moveTo>
                  <a:lnTo>
                    <a:pt x="2086561" y="1739900"/>
                  </a:lnTo>
                  <a:lnTo>
                    <a:pt x="2081791" y="1752600"/>
                  </a:lnTo>
                  <a:lnTo>
                    <a:pt x="2089580" y="1739900"/>
                  </a:lnTo>
                  <a:close/>
                </a:path>
                <a:path w="4881244" h="2984500">
                  <a:moveTo>
                    <a:pt x="2108193" y="1701800"/>
                  </a:moveTo>
                  <a:lnTo>
                    <a:pt x="2021851" y="1701800"/>
                  </a:lnTo>
                  <a:lnTo>
                    <a:pt x="2016248" y="1714500"/>
                  </a:lnTo>
                  <a:lnTo>
                    <a:pt x="2003853" y="1714500"/>
                  </a:lnTo>
                  <a:lnTo>
                    <a:pt x="1994219" y="1727200"/>
                  </a:lnTo>
                  <a:lnTo>
                    <a:pt x="2103469" y="1727200"/>
                  </a:lnTo>
                  <a:lnTo>
                    <a:pt x="2104932" y="1714500"/>
                  </a:lnTo>
                  <a:lnTo>
                    <a:pt x="2108193" y="1701800"/>
                  </a:lnTo>
                  <a:close/>
                </a:path>
                <a:path w="4881244" h="2984500">
                  <a:moveTo>
                    <a:pt x="2124916" y="1689100"/>
                  </a:moveTo>
                  <a:lnTo>
                    <a:pt x="2055294" y="1689100"/>
                  </a:lnTo>
                  <a:lnTo>
                    <a:pt x="2039861" y="1701800"/>
                  </a:lnTo>
                  <a:lnTo>
                    <a:pt x="2108193" y="1701800"/>
                  </a:lnTo>
                  <a:lnTo>
                    <a:pt x="2108529" y="1714500"/>
                  </a:lnTo>
                  <a:lnTo>
                    <a:pt x="2103469" y="1727200"/>
                  </a:lnTo>
                  <a:lnTo>
                    <a:pt x="2107365" y="1727200"/>
                  </a:lnTo>
                  <a:lnTo>
                    <a:pt x="2125343" y="1714500"/>
                  </a:lnTo>
                  <a:lnTo>
                    <a:pt x="2123791" y="1714500"/>
                  </a:lnTo>
                  <a:lnTo>
                    <a:pt x="2125226" y="1713531"/>
                  </a:lnTo>
                  <a:lnTo>
                    <a:pt x="2123798" y="1701800"/>
                  </a:lnTo>
                  <a:lnTo>
                    <a:pt x="2124070" y="1701608"/>
                  </a:lnTo>
                  <a:lnTo>
                    <a:pt x="2124916" y="1689100"/>
                  </a:lnTo>
                  <a:close/>
                </a:path>
                <a:path w="4881244" h="2984500">
                  <a:moveTo>
                    <a:pt x="2147323" y="1701800"/>
                  </a:moveTo>
                  <a:lnTo>
                    <a:pt x="2142607" y="1701800"/>
                  </a:lnTo>
                  <a:lnTo>
                    <a:pt x="2125226" y="1713531"/>
                  </a:lnTo>
                  <a:lnTo>
                    <a:pt x="2125343" y="1714500"/>
                  </a:lnTo>
                  <a:lnTo>
                    <a:pt x="2146391" y="1714500"/>
                  </a:lnTo>
                  <a:lnTo>
                    <a:pt x="2147323" y="1701800"/>
                  </a:lnTo>
                  <a:close/>
                </a:path>
                <a:path w="4881244" h="2984500">
                  <a:moveTo>
                    <a:pt x="2122071" y="1638300"/>
                  </a:moveTo>
                  <a:lnTo>
                    <a:pt x="2108365" y="1651000"/>
                  </a:lnTo>
                  <a:lnTo>
                    <a:pt x="2094508" y="1663700"/>
                  </a:lnTo>
                  <a:lnTo>
                    <a:pt x="2095314" y="1676400"/>
                  </a:lnTo>
                  <a:lnTo>
                    <a:pt x="2159686" y="1676400"/>
                  </a:lnTo>
                  <a:lnTo>
                    <a:pt x="2158339" y="1689100"/>
                  </a:lnTo>
                  <a:lnTo>
                    <a:pt x="2155737" y="1701800"/>
                  </a:lnTo>
                  <a:lnTo>
                    <a:pt x="2160434" y="1701800"/>
                  </a:lnTo>
                  <a:lnTo>
                    <a:pt x="2167905" y="1689100"/>
                  </a:lnTo>
                  <a:lnTo>
                    <a:pt x="2173626" y="1689100"/>
                  </a:lnTo>
                  <a:lnTo>
                    <a:pt x="2184911" y="1663700"/>
                  </a:lnTo>
                  <a:lnTo>
                    <a:pt x="2183784" y="1663700"/>
                  </a:lnTo>
                  <a:lnTo>
                    <a:pt x="2176747" y="1651000"/>
                  </a:lnTo>
                  <a:lnTo>
                    <a:pt x="2120811" y="1651000"/>
                  </a:lnTo>
                  <a:lnTo>
                    <a:pt x="2122071" y="1638300"/>
                  </a:lnTo>
                  <a:close/>
                </a:path>
                <a:path w="4881244" h="2984500">
                  <a:moveTo>
                    <a:pt x="2159686" y="1676400"/>
                  </a:moveTo>
                  <a:lnTo>
                    <a:pt x="2074121" y="1676400"/>
                  </a:lnTo>
                  <a:lnTo>
                    <a:pt x="2075933" y="1689100"/>
                  </a:lnTo>
                  <a:lnTo>
                    <a:pt x="2124916" y="1689100"/>
                  </a:lnTo>
                  <a:lnTo>
                    <a:pt x="2124070" y="1701608"/>
                  </a:lnTo>
                  <a:lnTo>
                    <a:pt x="2141881" y="1689100"/>
                  </a:lnTo>
                  <a:lnTo>
                    <a:pt x="2159686" y="1676400"/>
                  </a:lnTo>
                  <a:close/>
                </a:path>
                <a:path w="4881244" h="2984500">
                  <a:moveTo>
                    <a:pt x="2088778" y="1663700"/>
                  </a:moveTo>
                  <a:lnTo>
                    <a:pt x="2085472" y="1663700"/>
                  </a:lnTo>
                  <a:lnTo>
                    <a:pt x="2081788" y="1676400"/>
                  </a:lnTo>
                  <a:lnTo>
                    <a:pt x="2095314" y="1676400"/>
                  </a:lnTo>
                  <a:lnTo>
                    <a:pt x="2088778" y="1663700"/>
                  </a:lnTo>
                  <a:close/>
                </a:path>
                <a:path w="4881244" h="2984500">
                  <a:moveTo>
                    <a:pt x="2209573" y="1663700"/>
                  </a:moveTo>
                  <a:lnTo>
                    <a:pt x="2200322" y="1663700"/>
                  </a:lnTo>
                  <a:lnTo>
                    <a:pt x="2213278" y="1676400"/>
                  </a:lnTo>
                  <a:lnTo>
                    <a:pt x="2209573" y="1663700"/>
                  </a:lnTo>
                  <a:close/>
                </a:path>
                <a:path w="4881244" h="2984500">
                  <a:moveTo>
                    <a:pt x="2174239" y="1634624"/>
                  </a:moveTo>
                  <a:lnTo>
                    <a:pt x="2174111" y="1638300"/>
                  </a:lnTo>
                  <a:lnTo>
                    <a:pt x="2176747" y="1651000"/>
                  </a:lnTo>
                  <a:lnTo>
                    <a:pt x="2183784" y="1663700"/>
                  </a:lnTo>
                  <a:lnTo>
                    <a:pt x="2184911" y="1663700"/>
                  </a:lnTo>
                  <a:lnTo>
                    <a:pt x="2186202" y="1651000"/>
                  </a:lnTo>
                  <a:lnTo>
                    <a:pt x="2178650" y="1638300"/>
                  </a:lnTo>
                  <a:lnTo>
                    <a:pt x="2174239" y="1634624"/>
                  </a:lnTo>
                  <a:close/>
                </a:path>
                <a:path w="4881244" h="2984500">
                  <a:moveTo>
                    <a:pt x="2299937" y="1600200"/>
                  </a:moveTo>
                  <a:lnTo>
                    <a:pt x="2184347" y="1600200"/>
                  </a:lnTo>
                  <a:lnTo>
                    <a:pt x="2174993" y="1612900"/>
                  </a:lnTo>
                  <a:lnTo>
                    <a:pt x="2174239" y="1634624"/>
                  </a:lnTo>
                  <a:lnTo>
                    <a:pt x="2178650" y="1638300"/>
                  </a:lnTo>
                  <a:lnTo>
                    <a:pt x="2186202" y="1651000"/>
                  </a:lnTo>
                  <a:lnTo>
                    <a:pt x="2184911" y="1663700"/>
                  </a:lnTo>
                  <a:lnTo>
                    <a:pt x="2200702" y="1663700"/>
                  </a:lnTo>
                  <a:lnTo>
                    <a:pt x="2203791" y="1651000"/>
                  </a:lnTo>
                  <a:lnTo>
                    <a:pt x="2210007" y="1651000"/>
                  </a:lnTo>
                  <a:lnTo>
                    <a:pt x="2221116" y="1645593"/>
                  </a:lnTo>
                  <a:lnTo>
                    <a:pt x="2229543" y="1638300"/>
                  </a:lnTo>
                  <a:lnTo>
                    <a:pt x="2243403" y="1625600"/>
                  </a:lnTo>
                  <a:lnTo>
                    <a:pt x="2252051" y="1612900"/>
                  </a:lnTo>
                  <a:lnTo>
                    <a:pt x="2277617" y="1612900"/>
                  </a:lnTo>
                  <a:lnTo>
                    <a:pt x="2299937" y="1600200"/>
                  </a:lnTo>
                  <a:close/>
                </a:path>
                <a:path w="4881244" h="2984500">
                  <a:moveTo>
                    <a:pt x="2260446" y="1612900"/>
                  </a:moveTo>
                  <a:lnTo>
                    <a:pt x="2252051" y="1612900"/>
                  </a:lnTo>
                  <a:lnTo>
                    <a:pt x="2251086" y="1625600"/>
                  </a:lnTo>
                  <a:lnTo>
                    <a:pt x="2236106" y="1638300"/>
                  </a:lnTo>
                  <a:lnTo>
                    <a:pt x="2221116" y="1645593"/>
                  </a:lnTo>
                  <a:lnTo>
                    <a:pt x="2214871" y="1651000"/>
                  </a:lnTo>
                  <a:lnTo>
                    <a:pt x="2210007" y="1651000"/>
                  </a:lnTo>
                  <a:lnTo>
                    <a:pt x="2200702" y="1663700"/>
                  </a:lnTo>
                  <a:lnTo>
                    <a:pt x="2230825" y="1663700"/>
                  </a:lnTo>
                  <a:lnTo>
                    <a:pt x="2245655" y="1651000"/>
                  </a:lnTo>
                  <a:lnTo>
                    <a:pt x="2214871" y="1651000"/>
                  </a:lnTo>
                  <a:lnTo>
                    <a:pt x="2221116" y="1645593"/>
                  </a:lnTo>
                  <a:lnTo>
                    <a:pt x="2245633" y="1645593"/>
                  </a:lnTo>
                  <a:lnTo>
                    <a:pt x="2245604" y="1638300"/>
                  </a:lnTo>
                  <a:lnTo>
                    <a:pt x="2251871" y="1628598"/>
                  </a:lnTo>
                  <a:lnTo>
                    <a:pt x="2251705" y="1625600"/>
                  </a:lnTo>
                  <a:lnTo>
                    <a:pt x="2254179" y="1625600"/>
                  </a:lnTo>
                  <a:lnTo>
                    <a:pt x="2260446" y="1612900"/>
                  </a:lnTo>
                  <a:close/>
                </a:path>
                <a:path w="4881244" h="2984500">
                  <a:moveTo>
                    <a:pt x="2163407" y="1625600"/>
                  </a:moveTo>
                  <a:lnTo>
                    <a:pt x="2154788" y="1625600"/>
                  </a:lnTo>
                  <a:lnTo>
                    <a:pt x="2143047" y="1638300"/>
                  </a:lnTo>
                  <a:lnTo>
                    <a:pt x="2130837" y="1651000"/>
                  </a:lnTo>
                  <a:lnTo>
                    <a:pt x="2176747" y="1651000"/>
                  </a:lnTo>
                  <a:lnTo>
                    <a:pt x="2174111" y="1638300"/>
                  </a:lnTo>
                  <a:lnTo>
                    <a:pt x="2174239" y="1634624"/>
                  </a:lnTo>
                  <a:lnTo>
                    <a:pt x="2163407" y="1625600"/>
                  </a:lnTo>
                  <a:close/>
                </a:path>
                <a:path w="4881244" h="2984500">
                  <a:moveTo>
                    <a:pt x="2252436" y="1627723"/>
                  </a:moveTo>
                  <a:lnTo>
                    <a:pt x="2251871" y="1628598"/>
                  </a:lnTo>
                  <a:lnTo>
                    <a:pt x="2252409" y="1638300"/>
                  </a:lnTo>
                  <a:lnTo>
                    <a:pt x="2256077" y="1638300"/>
                  </a:lnTo>
                  <a:lnTo>
                    <a:pt x="2252436" y="1627723"/>
                  </a:lnTo>
                  <a:close/>
                </a:path>
                <a:path w="4881244" h="2984500">
                  <a:moveTo>
                    <a:pt x="2276162" y="1612900"/>
                  </a:moveTo>
                  <a:lnTo>
                    <a:pt x="2267537" y="1612900"/>
                  </a:lnTo>
                  <a:lnTo>
                    <a:pt x="2262095" y="1625600"/>
                  </a:lnTo>
                  <a:lnTo>
                    <a:pt x="2264881" y="1625600"/>
                  </a:lnTo>
                  <a:lnTo>
                    <a:pt x="2273435" y="1638300"/>
                  </a:lnTo>
                  <a:lnTo>
                    <a:pt x="2279970" y="1625600"/>
                  </a:lnTo>
                  <a:lnTo>
                    <a:pt x="2276162" y="1612900"/>
                  </a:lnTo>
                  <a:close/>
                </a:path>
                <a:path w="4881244" h="2984500">
                  <a:moveTo>
                    <a:pt x="2253808" y="1625600"/>
                  </a:moveTo>
                  <a:lnTo>
                    <a:pt x="2251705" y="1625600"/>
                  </a:lnTo>
                  <a:lnTo>
                    <a:pt x="2252436" y="1627723"/>
                  </a:lnTo>
                  <a:lnTo>
                    <a:pt x="2253808" y="1625600"/>
                  </a:lnTo>
                  <a:close/>
                </a:path>
                <a:path w="4881244" h="2984500">
                  <a:moveTo>
                    <a:pt x="2209813" y="1587500"/>
                  </a:moveTo>
                  <a:lnTo>
                    <a:pt x="2206523" y="1587500"/>
                  </a:lnTo>
                  <a:lnTo>
                    <a:pt x="2204201" y="1600200"/>
                  </a:lnTo>
                  <a:lnTo>
                    <a:pt x="2209813" y="1587500"/>
                  </a:lnTo>
                  <a:close/>
                </a:path>
                <a:path w="4881244" h="2984500">
                  <a:moveTo>
                    <a:pt x="2229762" y="1587500"/>
                  </a:moveTo>
                  <a:lnTo>
                    <a:pt x="2213468" y="1587500"/>
                  </a:lnTo>
                  <a:lnTo>
                    <a:pt x="2215635" y="1600200"/>
                  </a:lnTo>
                  <a:lnTo>
                    <a:pt x="2228794" y="1600200"/>
                  </a:lnTo>
                  <a:lnTo>
                    <a:pt x="2229762" y="1587500"/>
                  </a:lnTo>
                  <a:close/>
                </a:path>
                <a:path w="4881244" h="2984500">
                  <a:moveTo>
                    <a:pt x="2259613" y="1587500"/>
                  </a:moveTo>
                  <a:lnTo>
                    <a:pt x="2247980" y="1587500"/>
                  </a:lnTo>
                  <a:lnTo>
                    <a:pt x="2228794" y="1600200"/>
                  </a:lnTo>
                  <a:lnTo>
                    <a:pt x="2260304" y="1600200"/>
                  </a:lnTo>
                  <a:lnTo>
                    <a:pt x="2259613" y="1587500"/>
                  </a:lnTo>
                  <a:close/>
                </a:path>
                <a:path w="4881244" h="2984500">
                  <a:moveTo>
                    <a:pt x="2286700" y="1536700"/>
                  </a:moveTo>
                  <a:lnTo>
                    <a:pt x="2279238" y="1549400"/>
                  </a:lnTo>
                  <a:lnTo>
                    <a:pt x="2270924" y="1562100"/>
                  </a:lnTo>
                  <a:lnTo>
                    <a:pt x="2248747" y="1562100"/>
                  </a:lnTo>
                  <a:lnTo>
                    <a:pt x="2245314" y="1574800"/>
                  </a:lnTo>
                  <a:lnTo>
                    <a:pt x="2247996" y="1587500"/>
                  </a:lnTo>
                  <a:lnTo>
                    <a:pt x="2259613" y="1587500"/>
                  </a:lnTo>
                  <a:lnTo>
                    <a:pt x="2260304" y="1600200"/>
                  </a:lnTo>
                  <a:lnTo>
                    <a:pt x="2316106" y="1600200"/>
                  </a:lnTo>
                  <a:lnTo>
                    <a:pt x="2335496" y="1574800"/>
                  </a:lnTo>
                  <a:lnTo>
                    <a:pt x="2346974" y="1574800"/>
                  </a:lnTo>
                  <a:lnTo>
                    <a:pt x="2348113" y="1562100"/>
                  </a:lnTo>
                  <a:lnTo>
                    <a:pt x="2372209" y="1552641"/>
                  </a:lnTo>
                  <a:lnTo>
                    <a:pt x="2372565" y="1549400"/>
                  </a:lnTo>
                  <a:lnTo>
                    <a:pt x="2287958" y="1549400"/>
                  </a:lnTo>
                  <a:lnTo>
                    <a:pt x="2286700" y="1536700"/>
                  </a:lnTo>
                  <a:close/>
                </a:path>
                <a:path w="4881244" h="2984500">
                  <a:moveTo>
                    <a:pt x="2352845" y="1574800"/>
                  </a:moveTo>
                  <a:lnTo>
                    <a:pt x="2338713" y="1574800"/>
                  </a:lnTo>
                  <a:lnTo>
                    <a:pt x="2338106" y="1587500"/>
                  </a:lnTo>
                  <a:lnTo>
                    <a:pt x="2341516" y="1587500"/>
                  </a:lnTo>
                  <a:lnTo>
                    <a:pt x="2352845" y="1574800"/>
                  </a:lnTo>
                  <a:close/>
                </a:path>
                <a:path w="4881244" h="2984500">
                  <a:moveTo>
                    <a:pt x="2377293" y="1550646"/>
                  </a:moveTo>
                  <a:lnTo>
                    <a:pt x="2372209" y="1552641"/>
                  </a:lnTo>
                  <a:lnTo>
                    <a:pt x="2371171" y="1562100"/>
                  </a:lnTo>
                  <a:lnTo>
                    <a:pt x="2378887" y="1562100"/>
                  </a:lnTo>
                  <a:lnTo>
                    <a:pt x="2377293" y="1550646"/>
                  </a:lnTo>
                  <a:close/>
                </a:path>
                <a:path w="4881244" h="2984500">
                  <a:moveTo>
                    <a:pt x="2390406" y="1549400"/>
                  </a:moveTo>
                  <a:lnTo>
                    <a:pt x="2380468" y="1549400"/>
                  </a:lnTo>
                  <a:lnTo>
                    <a:pt x="2385934" y="1562100"/>
                  </a:lnTo>
                  <a:lnTo>
                    <a:pt x="2390406" y="1549400"/>
                  </a:lnTo>
                  <a:close/>
                </a:path>
                <a:path w="4881244" h="2984500">
                  <a:moveTo>
                    <a:pt x="2380468" y="1549400"/>
                  </a:moveTo>
                  <a:lnTo>
                    <a:pt x="2377120" y="1549400"/>
                  </a:lnTo>
                  <a:lnTo>
                    <a:pt x="2377293" y="1550646"/>
                  </a:lnTo>
                  <a:lnTo>
                    <a:pt x="2380468" y="1549400"/>
                  </a:lnTo>
                  <a:close/>
                </a:path>
                <a:path w="4881244" h="2984500">
                  <a:moveTo>
                    <a:pt x="2420789" y="1536700"/>
                  </a:moveTo>
                  <a:lnTo>
                    <a:pt x="2295585" y="1536700"/>
                  </a:lnTo>
                  <a:lnTo>
                    <a:pt x="2287958" y="1549400"/>
                  </a:lnTo>
                  <a:lnTo>
                    <a:pt x="2416495" y="1549400"/>
                  </a:lnTo>
                  <a:lnTo>
                    <a:pt x="2420789" y="1536700"/>
                  </a:lnTo>
                  <a:close/>
                </a:path>
                <a:path w="4881244" h="2984500">
                  <a:moveTo>
                    <a:pt x="2401200" y="1524000"/>
                  </a:moveTo>
                  <a:lnTo>
                    <a:pt x="2330889" y="1524000"/>
                  </a:lnTo>
                  <a:lnTo>
                    <a:pt x="2329758" y="1536700"/>
                  </a:lnTo>
                  <a:lnTo>
                    <a:pt x="2401944" y="1536700"/>
                  </a:lnTo>
                  <a:lnTo>
                    <a:pt x="2401200" y="1524000"/>
                  </a:lnTo>
                  <a:close/>
                </a:path>
                <a:path w="4881244" h="2984500">
                  <a:moveTo>
                    <a:pt x="2434393" y="1511300"/>
                  </a:moveTo>
                  <a:lnTo>
                    <a:pt x="2393736" y="1511300"/>
                  </a:lnTo>
                  <a:lnTo>
                    <a:pt x="2389198" y="1524000"/>
                  </a:lnTo>
                  <a:lnTo>
                    <a:pt x="2408624" y="1524000"/>
                  </a:lnTo>
                  <a:lnTo>
                    <a:pt x="2401944" y="1536700"/>
                  </a:lnTo>
                  <a:lnTo>
                    <a:pt x="2419456" y="1536700"/>
                  </a:lnTo>
                  <a:lnTo>
                    <a:pt x="2415567" y="1524000"/>
                  </a:lnTo>
                  <a:lnTo>
                    <a:pt x="2434393" y="1511300"/>
                  </a:lnTo>
                  <a:close/>
                </a:path>
                <a:path w="4881244" h="2984500">
                  <a:moveTo>
                    <a:pt x="2393736" y="1511300"/>
                  </a:moveTo>
                  <a:lnTo>
                    <a:pt x="2335497" y="1511300"/>
                  </a:lnTo>
                  <a:lnTo>
                    <a:pt x="2328941" y="1524000"/>
                  </a:lnTo>
                  <a:lnTo>
                    <a:pt x="2387620" y="1524000"/>
                  </a:lnTo>
                  <a:lnTo>
                    <a:pt x="2393736" y="1511300"/>
                  </a:lnTo>
                  <a:close/>
                </a:path>
                <a:path w="4881244" h="2984500">
                  <a:moveTo>
                    <a:pt x="2393736" y="1511300"/>
                  </a:moveTo>
                  <a:lnTo>
                    <a:pt x="2387620" y="1524000"/>
                  </a:lnTo>
                  <a:lnTo>
                    <a:pt x="2389198" y="1524000"/>
                  </a:lnTo>
                  <a:lnTo>
                    <a:pt x="2393736" y="1511300"/>
                  </a:lnTo>
                  <a:close/>
                </a:path>
                <a:path w="4881244" h="2984500">
                  <a:moveTo>
                    <a:pt x="2447376" y="1511300"/>
                  </a:moveTo>
                  <a:lnTo>
                    <a:pt x="2434393" y="1511300"/>
                  </a:lnTo>
                  <a:lnTo>
                    <a:pt x="2439447" y="1524000"/>
                  </a:lnTo>
                  <a:lnTo>
                    <a:pt x="2447376" y="1511300"/>
                  </a:lnTo>
                  <a:close/>
                </a:path>
                <a:path w="4881244" h="2984500">
                  <a:moveTo>
                    <a:pt x="2462189" y="1511300"/>
                  </a:moveTo>
                  <a:lnTo>
                    <a:pt x="2454871" y="1511300"/>
                  </a:lnTo>
                  <a:lnTo>
                    <a:pt x="2458623" y="1524000"/>
                  </a:lnTo>
                  <a:lnTo>
                    <a:pt x="2462189" y="1511300"/>
                  </a:lnTo>
                  <a:close/>
                </a:path>
                <a:path w="4881244" h="2984500">
                  <a:moveTo>
                    <a:pt x="2416175" y="1485900"/>
                  </a:moveTo>
                  <a:lnTo>
                    <a:pt x="2370626" y="1485900"/>
                  </a:lnTo>
                  <a:lnTo>
                    <a:pt x="2362144" y="1511300"/>
                  </a:lnTo>
                  <a:lnTo>
                    <a:pt x="2373877" y="1511300"/>
                  </a:lnTo>
                  <a:lnTo>
                    <a:pt x="2376657" y="1498600"/>
                  </a:lnTo>
                  <a:lnTo>
                    <a:pt x="2419282" y="1498600"/>
                  </a:lnTo>
                  <a:lnTo>
                    <a:pt x="2416175" y="1485900"/>
                  </a:lnTo>
                  <a:close/>
                </a:path>
                <a:path w="4881244" h="2984500">
                  <a:moveTo>
                    <a:pt x="2475979" y="1485900"/>
                  </a:moveTo>
                  <a:lnTo>
                    <a:pt x="2445063" y="1485900"/>
                  </a:lnTo>
                  <a:lnTo>
                    <a:pt x="2428005" y="1498164"/>
                  </a:lnTo>
                  <a:lnTo>
                    <a:pt x="2427713" y="1498600"/>
                  </a:lnTo>
                  <a:lnTo>
                    <a:pt x="2377583" y="1498600"/>
                  </a:lnTo>
                  <a:lnTo>
                    <a:pt x="2373877" y="1511300"/>
                  </a:lnTo>
                  <a:lnTo>
                    <a:pt x="2465645" y="1511300"/>
                  </a:lnTo>
                  <a:lnTo>
                    <a:pt x="2476308" y="1498600"/>
                  </a:lnTo>
                  <a:lnTo>
                    <a:pt x="2475979" y="1485900"/>
                  </a:lnTo>
                  <a:close/>
                </a:path>
                <a:path w="4881244" h="2984500">
                  <a:moveTo>
                    <a:pt x="2480991" y="1498600"/>
                  </a:moveTo>
                  <a:lnTo>
                    <a:pt x="2479273" y="1498600"/>
                  </a:lnTo>
                  <a:lnTo>
                    <a:pt x="2475627" y="1511300"/>
                  </a:lnTo>
                  <a:lnTo>
                    <a:pt x="2480027" y="1511300"/>
                  </a:lnTo>
                  <a:lnTo>
                    <a:pt x="2480991" y="1498600"/>
                  </a:lnTo>
                  <a:close/>
                </a:path>
                <a:path w="4881244" h="2984500">
                  <a:moveTo>
                    <a:pt x="2427680" y="1498397"/>
                  </a:moveTo>
                  <a:lnTo>
                    <a:pt x="2427398" y="1498600"/>
                  </a:lnTo>
                  <a:lnTo>
                    <a:pt x="2427713" y="1498600"/>
                  </a:lnTo>
                  <a:lnTo>
                    <a:pt x="2427680" y="1498397"/>
                  </a:lnTo>
                  <a:close/>
                </a:path>
                <a:path w="4881244" h="2984500">
                  <a:moveTo>
                    <a:pt x="2497607" y="1485900"/>
                  </a:moveTo>
                  <a:lnTo>
                    <a:pt x="2475979" y="1485900"/>
                  </a:lnTo>
                  <a:lnTo>
                    <a:pt x="2477952" y="1498600"/>
                  </a:lnTo>
                  <a:lnTo>
                    <a:pt x="2496402" y="1498600"/>
                  </a:lnTo>
                  <a:lnTo>
                    <a:pt x="2497607" y="1485900"/>
                  </a:lnTo>
                  <a:close/>
                </a:path>
                <a:path w="4881244" h="2984500">
                  <a:moveTo>
                    <a:pt x="2436221" y="1485900"/>
                  </a:moveTo>
                  <a:lnTo>
                    <a:pt x="2425672" y="1485900"/>
                  </a:lnTo>
                  <a:lnTo>
                    <a:pt x="2427680" y="1498397"/>
                  </a:lnTo>
                  <a:lnTo>
                    <a:pt x="2428005" y="1498164"/>
                  </a:lnTo>
                  <a:lnTo>
                    <a:pt x="2436221" y="1485900"/>
                  </a:lnTo>
                  <a:close/>
                </a:path>
                <a:path w="4881244" h="2984500">
                  <a:moveTo>
                    <a:pt x="2424933" y="1473200"/>
                  </a:moveTo>
                  <a:lnTo>
                    <a:pt x="2401651" y="1473200"/>
                  </a:lnTo>
                  <a:lnTo>
                    <a:pt x="2394853" y="1485900"/>
                  </a:lnTo>
                  <a:lnTo>
                    <a:pt x="2429937" y="1485900"/>
                  </a:lnTo>
                  <a:lnTo>
                    <a:pt x="2427430" y="1476434"/>
                  </a:lnTo>
                  <a:lnTo>
                    <a:pt x="2424933" y="1473200"/>
                  </a:lnTo>
                  <a:close/>
                </a:path>
                <a:path w="4881244" h="2984500">
                  <a:moveTo>
                    <a:pt x="2484758" y="1473200"/>
                  </a:moveTo>
                  <a:lnTo>
                    <a:pt x="2426574" y="1473200"/>
                  </a:lnTo>
                  <a:lnTo>
                    <a:pt x="2427430" y="1476434"/>
                  </a:lnTo>
                  <a:lnTo>
                    <a:pt x="2434741" y="1485900"/>
                  </a:lnTo>
                  <a:lnTo>
                    <a:pt x="2480779" y="1485900"/>
                  </a:lnTo>
                  <a:lnTo>
                    <a:pt x="2484758" y="1473200"/>
                  </a:lnTo>
                  <a:close/>
                </a:path>
                <a:path w="4881244" h="2984500">
                  <a:moveTo>
                    <a:pt x="2520883" y="1460500"/>
                  </a:moveTo>
                  <a:lnTo>
                    <a:pt x="2489153" y="1460500"/>
                  </a:lnTo>
                  <a:lnTo>
                    <a:pt x="2492709" y="1473200"/>
                  </a:lnTo>
                  <a:lnTo>
                    <a:pt x="2488890" y="1473200"/>
                  </a:lnTo>
                  <a:lnTo>
                    <a:pt x="2480779" y="1485900"/>
                  </a:lnTo>
                  <a:lnTo>
                    <a:pt x="2493647" y="1485900"/>
                  </a:lnTo>
                  <a:lnTo>
                    <a:pt x="2497184" y="1473200"/>
                  </a:lnTo>
                  <a:lnTo>
                    <a:pt x="2520883" y="1460500"/>
                  </a:lnTo>
                  <a:close/>
                </a:path>
                <a:path w="4881244" h="2984500">
                  <a:moveTo>
                    <a:pt x="2442598" y="1455262"/>
                  </a:moveTo>
                  <a:lnTo>
                    <a:pt x="2429308" y="1460500"/>
                  </a:lnTo>
                  <a:lnTo>
                    <a:pt x="2424933" y="1473200"/>
                  </a:lnTo>
                  <a:lnTo>
                    <a:pt x="2427430" y="1476434"/>
                  </a:lnTo>
                  <a:lnTo>
                    <a:pt x="2426574" y="1473200"/>
                  </a:lnTo>
                  <a:lnTo>
                    <a:pt x="2475135" y="1473200"/>
                  </a:lnTo>
                  <a:lnTo>
                    <a:pt x="2489153" y="1460500"/>
                  </a:lnTo>
                  <a:lnTo>
                    <a:pt x="2441115" y="1460500"/>
                  </a:lnTo>
                  <a:lnTo>
                    <a:pt x="2442598" y="1455262"/>
                  </a:lnTo>
                  <a:close/>
                </a:path>
                <a:path w="4881244" h="2984500">
                  <a:moveTo>
                    <a:pt x="2541060" y="1460500"/>
                  </a:moveTo>
                  <a:lnTo>
                    <a:pt x="2520883" y="1460500"/>
                  </a:lnTo>
                  <a:lnTo>
                    <a:pt x="2513603" y="1473200"/>
                  </a:lnTo>
                  <a:lnTo>
                    <a:pt x="2535305" y="1473200"/>
                  </a:lnTo>
                  <a:lnTo>
                    <a:pt x="2541060" y="1460500"/>
                  </a:lnTo>
                  <a:close/>
                </a:path>
                <a:path w="4881244" h="2984500">
                  <a:moveTo>
                    <a:pt x="2546971" y="1460500"/>
                  </a:moveTo>
                  <a:lnTo>
                    <a:pt x="2542400" y="1473200"/>
                  </a:lnTo>
                  <a:lnTo>
                    <a:pt x="2543822" y="1473200"/>
                  </a:lnTo>
                  <a:lnTo>
                    <a:pt x="2546971" y="1460500"/>
                  </a:lnTo>
                  <a:close/>
                </a:path>
                <a:path w="4881244" h="2984500">
                  <a:moveTo>
                    <a:pt x="2562019" y="1422400"/>
                  </a:moveTo>
                  <a:lnTo>
                    <a:pt x="2500318" y="1422400"/>
                  </a:lnTo>
                  <a:lnTo>
                    <a:pt x="2494415" y="1435100"/>
                  </a:lnTo>
                  <a:lnTo>
                    <a:pt x="2470929" y="1435100"/>
                  </a:lnTo>
                  <a:lnTo>
                    <a:pt x="2461534" y="1447800"/>
                  </a:lnTo>
                  <a:lnTo>
                    <a:pt x="2445975" y="1453931"/>
                  </a:lnTo>
                  <a:lnTo>
                    <a:pt x="2445490" y="1460500"/>
                  </a:lnTo>
                  <a:lnTo>
                    <a:pt x="2549847" y="1460500"/>
                  </a:lnTo>
                  <a:lnTo>
                    <a:pt x="2549850" y="1447800"/>
                  </a:lnTo>
                  <a:lnTo>
                    <a:pt x="2551007" y="1447800"/>
                  </a:lnTo>
                  <a:lnTo>
                    <a:pt x="2561069" y="1435100"/>
                  </a:lnTo>
                  <a:lnTo>
                    <a:pt x="2562019" y="1422400"/>
                  </a:lnTo>
                  <a:close/>
                </a:path>
                <a:path w="4881244" h="2984500">
                  <a:moveTo>
                    <a:pt x="2446428" y="1447800"/>
                  </a:moveTo>
                  <a:lnTo>
                    <a:pt x="2444710" y="1447800"/>
                  </a:lnTo>
                  <a:lnTo>
                    <a:pt x="2442598" y="1455262"/>
                  </a:lnTo>
                  <a:lnTo>
                    <a:pt x="2445975" y="1453931"/>
                  </a:lnTo>
                  <a:lnTo>
                    <a:pt x="2446428" y="1447800"/>
                  </a:lnTo>
                  <a:close/>
                </a:path>
                <a:path w="4881244" h="2984500">
                  <a:moveTo>
                    <a:pt x="2487083" y="1422400"/>
                  </a:moveTo>
                  <a:lnTo>
                    <a:pt x="2479345" y="1422400"/>
                  </a:lnTo>
                  <a:lnTo>
                    <a:pt x="2480779" y="1435100"/>
                  </a:lnTo>
                  <a:lnTo>
                    <a:pt x="2487083" y="1422400"/>
                  </a:lnTo>
                  <a:close/>
                </a:path>
                <a:path w="4881244" h="2984500">
                  <a:moveTo>
                    <a:pt x="2576106" y="1422400"/>
                  </a:moveTo>
                  <a:lnTo>
                    <a:pt x="2570121" y="1435100"/>
                  </a:lnTo>
                  <a:lnTo>
                    <a:pt x="2578316" y="1435100"/>
                  </a:lnTo>
                  <a:lnTo>
                    <a:pt x="2576106" y="1422400"/>
                  </a:lnTo>
                  <a:close/>
                </a:path>
                <a:path w="4881244" h="2984500">
                  <a:moveTo>
                    <a:pt x="2551611" y="1397000"/>
                  </a:moveTo>
                  <a:lnTo>
                    <a:pt x="2520654" y="1397000"/>
                  </a:lnTo>
                  <a:lnTo>
                    <a:pt x="2503104" y="1409700"/>
                  </a:lnTo>
                  <a:lnTo>
                    <a:pt x="2491525" y="1422400"/>
                  </a:lnTo>
                  <a:lnTo>
                    <a:pt x="2566214" y="1422400"/>
                  </a:lnTo>
                  <a:lnTo>
                    <a:pt x="2586012" y="1409700"/>
                  </a:lnTo>
                  <a:lnTo>
                    <a:pt x="2553520" y="1409700"/>
                  </a:lnTo>
                  <a:lnTo>
                    <a:pt x="2551611" y="1397000"/>
                  </a:lnTo>
                  <a:close/>
                </a:path>
                <a:path w="4881244" h="2984500">
                  <a:moveTo>
                    <a:pt x="2599844" y="1409700"/>
                  </a:moveTo>
                  <a:lnTo>
                    <a:pt x="2586012" y="1409700"/>
                  </a:lnTo>
                  <a:lnTo>
                    <a:pt x="2582359" y="1422400"/>
                  </a:lnTo>
                  <a:lnTo>
                    <a:pt x="2599844" y="1409700"/>
                  </a:lnTo>
                  <a:close/>
                </a:path>
                <a:path w="4881244" h="2984500">
                  <a:moveTo>
                    <a:pt x="2627617" y="1409700"/>
                  </a:moveTo>
                  <a:lnTo>
                    <a:pt x="2616880" y="1409700"/>
                  </a:lnTo>
                  <a:lnTo>
                    <a:pt x="2611885" y="1422400"/>
                  </a:lnTo>
                  <a:lnTo>
                    <a:pt x="2623958" y="1422400"/>
                  </a:lnTo>
                  <a:lnTo>
                    <a:pt x="2627617" y="1409700"/>
                  </a:lnTo>
                  <a:close/>
                </a:path>
                <a:path w="4881244" h="2984500">
                  <a:moveTo>
                    <a:pt x="2640439" y="1384300"/>
                  </a:moveTo>
                  <a:lnTo>
                    <a:pt x="2551054" y="1384300"/>
                  </a:lnTo>
                  <a:lnTo>
                    <a:pt x="2529772" y="1397000"/>
                  </a:lnTo>
                  <a:lnTo>
                    <a:pt x="2557820" y="1397000"/>
                  </a:lnTo>
                  <a:lnTo>
                    <a:pt x="2561880" y="1409700"/>
                  </a:lnTo>
                  <a:lnTo>
                    <a:pt x="2628339" y="1409700"/>
                  </a:lnTo>
                  <a:lnTo>
                    <a:pt x="2623958" y="1422400"/>
                  </a:lnTo>
                  <a:lnTo>
                    <a:pt x="2631737" y="1422400"/>
                  </a:lnTo>
                  <a:lnTo>
                    <a:pt x="2635602" y="1409700"/>
                  </a:lnTo>
                  <a:lnTo>
                    <a:pt x="2634747" y="1397000"/>
                  </a:lnTo>
                  <a:lnTo>
                    <a:pt x="2640439" y="1384300"/>
                  </a:lnTo>
                  <a:close/>
                </a:path>
                <a:path w="4881244" h="2984500">
                  <a:moveTo>
                    <a:pt x="2655614" y="1397000"/>
                  </a:moveTo>
                  <a:lnTo>
                    <a:pt x="2651475" y="1397000"/>
                  </a:lnTo>
                  <a:lnTo>
                    <a:pt x="2648963" y="1409700"/>
                  </a:lnTo>
                  <a:lnTo>
                    <a:pt x="2656428" y="1409700"/>
                  </a:lnTo>
                  <a:lnTo>
                    <a:pt x="2655614" y="1397000"/>
                  </a:lnTo>
                  <a:close/>
                </a:path>
                <a:path w="4881244" h="2984500">
                  <a:moveTo>
                    <a:pt x="2646727" y="1396697"/>
                  </a:moveTo>
                  <a:lnTo>
                    <a:pt x="2646125" y="1397000"/>
                  </a:lnTo>
                  <a:lnTo>
                    <a:pt x="2646708" y="1397000"/>
                  </a:lnTo>
                  <a:lnTo>
                    <a:pt x="2646727" y="1396697"/>
                  </a:lnTo>
                  <a:close/>
                </a:path>
                <a:path w="4881244" h="2984500">
                  <a:moveTo>
                    <a:pt x="2682209" y="1371600"/>
                  </a:moveTo>
                  <a:lnTo>
                    <a:pt x="2672111" y="1371600"/>
                  </a:lnTo>
                  <a:lnTo>
                    <a:pt x="2661580" y="1384300"/>
                  </a:lnTo>
                  <a:lnTo>
                    <a:pt x="2647542" y="1384300"/>
                  </a:lnTo>
                  <a:lnTo>
                    <a:pt x="2646727" y="1396697"/>
                  </a:lnTo>
                  <a:lnTo>
                    <a:pt x="2671443" y="1384300"/>
                  </a:lnTo>
                  <a:lnTo>
                    <a:pt x="2682209" y="1371600"/>
                  </a:lnTo>
                  <a:close/>
                </a:path>
                <a:path w="4881244" h="2984500">
                  <a:moveTo>
                    <a:pt x="2591394" y="1358900"/>
                  </a:moveTo>
                  <a:lnTo>
                    <a:pt x="2579520" y="1358900"/>
                  </a:lnTo>
                  <a:lnTo>
                    <a:pt x="2566896" y="1384300"/>
                  </a:lnTo>
                  <a:lnTo>
                    <a:pt x="2572703" y="1384300"/>
                  </a:lnTo>
                  <a:lnTo>
                    <a:pt x="2585786" y="1371600"/>
                  </a:lnTo>
                  <a:lnTo>
                    <a:pt x="2593685" y="1371600"/>
                  </a:lnTo>
                  <a:lnTo>
                    <a:pt x="2591394" y="1358900"/>
                  </a:lnTo>
                  <a:close/>
                </a:path>
                <a:path w="4881244" h="2984500">
                  <a:moveTo>
                    <a:pt x="2664077" y="1371600"/>
                  </a:moveTo>
                  <a:lnTo>
                    <a:pt x="2608996" y="1371600"/>
                  </a:lnTo>
                  <a:lnTo>
                    <a:pt x="2587341" y="1384300"/>
                  </a:lnTo>
                  <a:lnTo>
                    <a:pt x="2654795" y="1384300"/>
                  </a:lnTo>
                  <a:lnTo>
                    <a:pt x="2664077" y="1371600"/>
                  </a:lnTo>
                  <a:close/>
                </a:path>
                <a:path w="4881244" h="2984500">
                  <a:moveTo>
                    <a:pt x="2699935" y="1371600"/>
                  </a:moveTo>
                  <a:lnTo>
                    <a:pt x="2694292" y="1371600"/>
                  </a:lnTo>
                  <a:lnTo>
                    <a:pt x="2694288" y="1384300"/>
                  </a:lnTo>
                  <a:lnTo>
                    <a:pt x="2697108" y="1384300"/>
                  </a:lnTo>
                  <a:lnTo>
                    <a:pt x="2699935" y="1371600"/>
                  </a:lnTo>
                  <a:close/>
                </a:path>
                <a:path w="4881244" h="2984500">
                  <a:moveTo>
                    <a:pt x="2597800" y="1369825"/>
                  </a:moveTo>
                  <a:lnTo>
                    <a:pt x="2596092" y="1371600"/>
                  </a:lnTo>
                  <a:lnTo>
                    <a:pt x="2597833" y="1371600"/>
                  </a:lnTo>
                  <a:lnTo>
                    <a:pt x="2597800" y="1369825"/>
                  </a:lnTo>
                  <a:close/>
                </a:path>
                <a:path w="4881244" h="2984500">
                  <a:moveTo>
                    <a:pt x="2687346" y="1320800"/>
                  </a:moveTo>
                  <a:lnTo>
                    <a:pt x="2652562" y="1320800"/>
                  </a:lnTo>
                  <a:lnTo>
                    <a:pt x="2649497" y="1333500"/>
                  </a:lnTo>
                  <a:lnTo>
                    <a:pt x="2634778" y="1333500"/>
                  </a:lnTo>
                  <a:lnTo>
                    <a:pt x="2635298" y="1346200"/>
                  </a:lnTo>
                  <a:lnTo>
                    <a:pt x="2619854" y="1346200"/>
                  </a:lnTo>
                  <a:lnTo>
                    <a:pt x="2608315" y="1358900"/>
                  </a:lnTo>
                  <a:lnTo>
                    <a:pt x="2597800" y="1369825"/>
                  </a:lnTo>
                  <a:lnTo>
                    <a:pt x="2597833" y="1371600"/>
                  </a:lnTo>
                  <a:lnTo>
                    <a:pt x="2678836" y="1371600"/>
                  </a:lnTo>
                  <a:lnTo>
                    <a:pt x="2683122" y="1358900"/>
                  </a:lnTo>
                  <a:lnTo>
                    <a:pt x="2710224" y="1358900"/>
                  </a:lnTo>
                  <a:lnTo>
                    <a:pt x="2698651" y="1346200"/>
                  </a:lnTo>
                  <a:lnTo>
                    <a:pt x="2692518" y="1333500"/>
                  </a:lnTo>
                  <a:lnTo>
                    <a:pt x="2691563" y="1327017"/>
                  </a:lnTo>
                  <a:lnTo>
                    <a:pt x="2687346" y="1320800"/>
                  </a:lnTo>
                  <a:close/>
                </a:path>
                <a:path w="4881244" h="2984500">
                  <a:moveTo>
                    <a:pt x="2691563" y="1327017"/>
                  </a:moveTo>
                  <a:lnTo>
                    <a:pt x="2692518" y="1333500"/>
                  </a:lnTo>
                  <a:lnTo>
                    <a:pt x="2698651" y="1346200"/>
                  </a:lnTo>
                  <a:lnTo>
                    <a:pt x="2710224" y="1358900"/>
                  </a:lnTo>
                  <a:lnTo>
                    <a:pt x="2686795" y="1358900"/>
                  </a:lnTo>
                  <a:lnTo>
                    <a:pt x="2686488" y="1371600"/>
                  </a:lnTo>
                  <a:lnTo>
                    <a:pt x="2705706" y="1371600"/>
                  </a:lnTo>
                  <a:lnTo>
                    <a:pt x="2713180" y="1358900"/>
                  </a:lnTo>
                  <a:lnTo>
                    <a:pt x="2702231" y="1346200"/>
                  </a:lnTo>
                  <a:lnTo>
                    <a:pt x="2695960" y="1333500"/>
                  </a:lnTo>
                  <a:lnTo>
                    <a:pt x="2691563" y="1327017"/>
                  </a:lnTo>
                  <a:close/>
                </a:path>
                <a:path w="4881244" h="2984500">
                  <a:moveTo>
                    <a:pt x="2692895" y="1295400"/>
                  </a:moveTo>
                  <a:lnTo>
                    <a:pt x="2685452" y="1295400"/>
                  </a:lnTo>
                  <a:lnTo>
                    <a:pt x="2686379" y="1308100"/>
                  </a:lnTo>
                  <a:lnTo>
                    <a:pt x="2698971" y="1320800"/>
                  </a:lnTo>
                  <a:lnTo>
                    <a:pt x="2690647" y="1320800"/>
                  </a:lnTo>
                  <a:lnTo>
                    <a:pt x="2691563" y="1327017"/>
                  </a:lnTo>
                  <a:lnTo>
                    <a:pt x="2695960" y="1333500"/>
                  </a:lnTo>
                  <a:lnTo>
                    <a:pt x="2702231" y="1346200"/>
                  </a:lnTo>
                  <a:lnTo>
                    <a:pt x="2713180" y="1358900"/>
                  </a:lnTo>
                  <a:lnTo>
                    <a:pt x="2734321" y="1358900"/>
                  </a:lnTo>
                  <a:lnTo>
                    <a:pt x="2732405" y="1346200"/>
                  </a:lnTo>
                  <a:lnTo>
                    <a:pt x="2737672" y="1346200"/>
                  </a:lnTo>
                  <a:lnTo>
                    <a:pt x="2752881" y="1333500"/>
                  </a:lnTo>
                  <a:lnTo>
                    <a:pt x="2758582" y="1333500"/>
                  </a:lnTo>
                  <a:lnTo>
                    <a:pt x="2766783" y="1308100"/>
                  </a:lnTo>
                  <a:lnTo>
                    <a:pt x="2705411" y="1308100"/>
                  </a:lnTo>
                  <a:lnTo>
                    <a:pt x="2692895" y="1295400"/>
                  </a:lnTo>
                  <a:close/>
                </a:path>
                <a:path w="4881244" h="2984500">
                  <a:moveTo>
                    <a:pt x="2740352" y="1346200"/>
                  </a:moveTo>
                  <a:lnTo>
                    <a:pt x="2736375" y="1346200"/>
                  </a:lnTo>
                  <a:lnTo>
                    <a:pt x="2735715" y="1358900"/>
                  </a:lnTo>
                  <a:lnTo>
                    <a:pt x="2737374" y="1358900"/>
                  </a:lnTo>
                  <a:lnTo>
                    <a:pt x="2740352" y="1346200"/>
                  </a:lnTo>
                  <a:close/>
                </a:path>
                <a:path w="4881244" h="2984500">
                  <a:moveTo>
                    <a:pt x="2634778" y="1333500"/>
                  </a:moveTo>
                  <a:lnTo>
                    <a:pt x="2623429" y="1333500"/>
                  </a:lnTo>
                  <a:lnTo>
                    <a:pt x="2609592" y="1346200"/>
                  </a:lnTo>
                  <a:lnTo>
                    <a:pt x="2629640" y="1346200"/>
                  </a:lnTo>
                  <a:lnTo>
                    <a:pt x="2634778" y="1333500"/>
                  </a:lnTo>
                  <a:close/>
                </a:path>
                <a:path w="4881244" h="2984500">
                  <a:moveTo>
                    <a:pt x="2838056" y="1282700"/>
                  </a:moveTo>
                  <a:lnTo>
                    <a:pt x="2717544" y="1282700"/>
                  </a:lnTo>
                  <a:lnTo>
                    <a:pt x="2718749" y="1295400"/>
                  </a:lnTo>
                  <a:lnTo>
                    <a:pt x="2705411" y="1308100"/>
                  </a:lnTo>
                  <a:lnTo>
                    <a:pt x="2779765" y="1308100"/>
                  </a:lnTo>
                  <a:lnTo>
                    <a:pt x="2790438" y="1320800"/>
                  </a:lnTo>
                  <a:lnTo>
                    <a:pt x="2791712" y="1308100"/>
                  </a:lnTo>
                  <a:lnTo>
                    <a:pt x="2787690" y="1295400"/>
                  </a:lnTo>
                  <a:lnTo>
                    <a:pt x="2829775" y="1295400"/>
                  </a:lnTo>
                  <a:lnTo>
                    <a:pt x="2838056" y="1282700"/>
                  </a:lnTo>
                  <a:close/>
                </a:path>
                <a:path w="4881244" h="2984500">
                  <a:moveTo>
                    <a:pt x="2822448" y="1295400"/>
                  </a:moveTo>
                  <a:lnTo>
                    <a:pt x="2815936" y="1295400"/>
                  </a:lnTo>
                  <a:lnTo>
                    <a:pt x="2816444" y="1308100"/>
                  </a:lnTo>
                  <a:lnTo>
                    <a:pt x="2822448" y="1295400"/>
                  </a:lnTo>
                  <a:close/>
                </a:path>
                <a:path w="4881244" h="2984500">
                  <a:moveTo>
                    <a:pt x="2794388" y="1270000"/>
                  </a:moveTo>
                  <a:lnTo>
                    <a:pt x="2740984" y="1270000"/>
                  </a:lnTo>
                  <a:lnTo>
                    <a:pt x="2724164" y="1282700"/>
                  </a:lnTo>
                  <a:lnTo>
                    <a:pt x="2790361" y="1282700"/>
                  </a:lnTo>
                  <a:lnTo>
                    <a:pt x="2794388" y="1270000"/>
                  </a:lnTo>
                  <a:close/>
                </a:path>
                <a:path w="4881244" h="2984500">
                  <a:moveTo>
                    <a:pt x="2847793" y="1257300"/>
                  </a:moveTo>
                  <a:lnTo>
                    <a:pt x="2759145" y="1257300"/>
                  </a:lnTo>
                  <a:lnTo>
                    <a:pt x="2754126" y="1270000"/>
                  </a:lnTo>
                  <a:lnTo>
                    <a:pt x="2809157" y="1270000"/>
                  </a:lnTo>
                  <a:lnTo>
                    <a:pt x="2809389" y="1282700"/>
                  </a:lnTo>
                  <a:lnTo>
                    <a:pt x="2822392" y="1282700"/>
                  </a:lnTo>
                  <a:lnTo>
                    <a:pt x="2829407" y="1270000"/>
                  </a:lnTo>
                  <a:lnTo>
                    <a:pt x="2847793" y="1257300"/>
                  </a:lnTo>
                  <a:close/>
                </a:path>
                <a:path w="4881244" h="2984500">
                  <a:moveTo>
                    <a:pt x="2759145" y="1257300"/>
                  </a:moveTo>
                  <a:lnTo>
                    <a:pt x="2750217" y="1257300"/>
                  </a:lnTo>
                  <a:lnTo>
                    <a:pt x="2746354" y="1270000"/>
                  </a:lnTo>
                  <a:lnTo>
                    <a:pt x="2753431" y="1270000"/>
                  </a:lnTo>
                  <a:lnTo>
                    <a:pt x="2759145" y="1257300"/>
                  </a:lnTo>
                  <a:close/>
                </a:path>
                <a:path w="4881244" h="2984500">
                  <a:moveTo>
                    <a:pt x="2759145" y="1257300"/>
                  </a:moveTo>
                  <a:lnTo>
                    <a:pt x="2753431" y="1270000"/>
                  </a:lnTo>
                  <a:lnTo>
                    <a:pt x="2754126" y="1270000"/>
                  </a:lnTo>
                  <a:lnTo>
                    <a:pt x="2759145" y="1257300"/>
                  </a:lnTo>
                  <a:close/>
                </a:path>
                <a:path w="4881244" h="2984500">
                  <a:moveTo>
                    <a:pt x="2868055" y="1261755"/>
                  </a:moveTo>
                  <a:lnTo>
                    <a:pt x="2858087" y="1270000"/>
                  </a:lnTo>
                  <a:lnTo>
                    <a:pt x="2866666" y="1270000"/>
                  </a:lnTo>
                  <a:lnTo>
                    <a:pt x="2872212" y="1267210"/>
                  </a:lnTo>
                  <a:lnTo>
                    <a:pt x="2868055" y="1261755"/>
                  </a:lnTo>
                  <a:close/>
                </a:path>
                <a:path w="4881244" h="2984500">
                  <a:moveTo>
                    <a:pt x="2876809" y="1264897"/>
                  </a:moveTo>
                  <a:lnTo>
                    <a:pt x="2872212" y="1267210"/>
                  </a:lnTo>
                  <a:lnTo>
                    <a:pt x="2874338" y="1270000"/>
                  </a:lnTo>
                  <a:lnTo>
                    <a:pt x="2876809" y="1264897"/>
                  </a:lnTo>
                  <a:close/>
                </a:path>
                <a:path w="4881244" h="2984500">
                  <a:moveTo>
                    <a:pt x="2909277" y="1244600"/>
                  </a:moveTo>
                  <a:lnTo>
                    <a:pt x="2883351" y="1244600"/>
                  </a:lnTo>
                  <a:lnTo>
                    <a:pt x="2888275" y="1257300"/>
                  </a:lnTo>
                  <a:lnTo>
                    <a:pt x="2880488" y="1257300"/>
                  </a:lnTo>
                  <a:lnTo>
                    <a:pt x="2876809" y="1264897"/>
                  </a:lnTo>
                  <a:lnTo>
                    <a:pt x="2891909" y="1257300"/>
                  </a:lnTo>
                  <a:lnTo>
                    <a:pt x="2909277" y="1244600"/>
                  </a:lnTo>
                  <a:close/>
                </a:path>
                <a:path w="4881244" h="2984500">
                  <a:moveTo>
                    <a:pt x="2873442" y="1257300"/>
                  </a:moveTo>
                  <a:lnTo>
                    <a:pt x="2864659" y="1257300"/>
                  </a:lnTo>
                  <a:lnTo>
                    <a:pt x="2868055" y="1261755"/>
                  </a:lnTo>
                  <a:lnTo>
                    <a:pt x="2873442" y="1257300"/>
                  </a:lnTo>
                  <a:close/>
                </a:path>
                <a:path w="4881244" h="2984500">
                  <a:moveTo>
                    <a:pt x="2881666" y="1244600"/>
                  </a:moveTo>
                  <a:lnTo>
                    <a:pt x="2778769" y="1244600"/>
                  </a:lnTo>
                  <a:lnTo>
                    <a:pt x="2774868" y="1257300"/>
                  </a:lnTo>
                  <a:lnTo>
                    <a:pt x="2888275" y="1257300"/>
                  </a:lnTo>
                  <a:lnTo>
                    <a:pt x="2881666" y="1244600"/>
                  </a:lnTo>
                  <a:close/>
                </a:path>
                <a:path w="4881244" h="2984500">
                  <a:moveTo>
                    <a:pt x="2896379" y="1231900"/>
                  </a:moveTo>
                  <a:lnTo>
                    <a:pt x="2794154" y="1231900"/>
                  </a:lnTo>
                  <a:lnTo>
                    <a:pt x="2783218" y="1244600"/>
                  </a:lnTo>
                  <a:lnTo>
                    <a:pt x="2894233" y="1244600"/>
                  </a:lnTo>
                  <a:lnTo>
                    <a:pt x="2896379" y="1231900"/>
                  </a:lnTo>
                  <a:close/>
                </a:path>
                <a:path w="4881244" h="2984500">
                  <a:moveTo>
                    <a:pt x="2911688" y="1231900"/>
                  </a:moveTo>
                  <a:lnTo>
                    <a:pt x="2900929" y="1231900"/>
                  </a:lnTo>
                  <a:lnTo>
                    <a:pt x="2900034" y="1244600"/>
                  </a:lnTo>
                  <a:lnTo>
                    <a:pt x="2911688" y="1231900"/>
                  </a:lnTo>
                  <a:close/>
                </a:path>
                <a:path w="4881244" h="2984500">
                  <a:moveTo>
                    <a:pt x="2927457" y="1231900"/>
                  </a:moveTo>
                  <a:lnTo>
                    <a:pt x="2922734" y="1231900"/>
                  </a:lnTo>
                  <a:lnTo>
                    <a:pt x="2916821" y="1244600"/>
                  </a:lnTo>
                  <a:lnTo>
                    <a:pt x="2927457" y="1231900"/>
                  </a:lnTo>
                  <a:close/>
                </a:path>
                <a:path w="4881244" h="2984500">
                  <a:moveTo>
                    <a:pt x="2934993" y="1219200"/>
                  </a:moveTo>
                  <a:lnTo>
                    <a:pt x="2811536" y="1219200"/>
                  </a:lnTo>
                  <a:lnTo>
                    <a:pt x="2814361" y="1231900"/>
                  </a:lnTo>
                  <a:lnTo>
                    <a:pt x="2922734" y="1231900"/>
                  </a:lnTo>
                  <a:lnTo>
                    <a:pt x="2934993" y="1219200"/>
                  </a:lnTo>
                  <a:close/>
                </a:path>
                <a:path w="4881244" h="2984500">
                  <a:moveTo>
                    <a:pt x="2859595" y="1206500"/>
                  </a:moveTo>
                  <a:lnTo>
                    <a:pt x="2849872" y="1206500"/>
                  </a:lnTo>
                  <a:lnTo>
                    <a:pt x="2828489" y="1219200"/>
                  </a:lnTo>
                  <a:lnTo>
                    <a:pt x="2844527" y="1219200"/>
                  </a:lnTo>
                  <a:lnTo>
                    <a:pt x="2859595" y="1206500"/>
                  </a:lnTo>
                  <a:close/>
                </a:path>
                <a:path w="4881244" h="2984500">
                  <a:moveTo>
                    <a:pt x="2860334" y="1206500"/>
                  </a:moveTo>
                  <a:lnTo>
                    <a:pt x="2859595" y="1206500"/>
                  </a:lnTo>
                  <a:lnTo>
                    <a:pt x="2844527" y="1219200"/>
                  </a:lnTo>
                  <a:lnTo>
                    <a:pt x="2860334" y="1206500"/>
                  </a:lnTo>
                  <a:close/>
                </a:path>
                <a:path w="4881244" h="2984500">
                  <a:moveTo>
                    <a:pt x="2947515" y="1206500"/>
                  </a:moveTo>
                  <a:lnTo>
                    <a:pt x="2860334" y="1206500"/>
                  </a:lnTo>
                  <a:lnTo>
                    <a:pt x="2844527" y="1219200"/>
                  </a:lnTo>
                  <a:lnTo>
                    <a:pt x="2951902" y="1219200"/>
                  </a:lnTo>
                  <a:lnTo>
                    <a:pt x="2947515" y="1206500"/>
                  </a:lnTo>
                  <a:close/>
                </a:path>
                <a:path w="4881244" h="2984500">
                  <a:moveTo>
                    <a:pt x="2971906" y="1206500"/>
                  </a:moveTo>
                  <a:lnTo>
                    <a:pt x="2968984" y="1206500"/>
                  </a:lnTo>
                  <a:lnTo>
                    <a:pt x="2963677" y="1219200"/>
                  </a:lnTo>
                  <a:lnTo>
                    <a:pt x="2971906" y="1206500"/>
                  </a:lnTo>
                  <a:close/>
                </a:path>
                <a:path w="4881244" h="2984500">
                  <a:moveTo>
                    <a:pt x="2873999" y="1193800"/>
                  </a:moveTo>
                  <a:lnTo>
                    <a:pt x="2865132" y="1193800"/>
                  </a:lnTo>
                  <a:lnTo>
                    <a:pt x="2864473" y="1206500"/>
                  </a:lnTo>
                  <a:lnTo>
                    <a:pt x="2869550" y="1206500"/>
                  </a:lnTo>
                  <a:lnTo>
                    <a:pt x="2873999" y="1193800"/>
                  </a:lnTo>
                  <a:close/>
                </a:path>
                <a:path w="4881244" h="2984500">
                  <a:moveTo>
                    <a:pt x="2935441" y="1193800"/>
                  </a:moveTo>
                  <a:lnTo>
                    <a:pt x="2873999" y="1193800"/>
                  </a:lnTo>
                  <a:lnTo>
                    <a:pt x="2875165" y="1206500"/>
                  </a:lnTo>
                  <a:lnTo>
                    <a:pt x="2935522" y="1206500"/>
                  </a:lnTo>
                  <a:lnTo>
                    <a:pt x="2935441" y="1193800"/>
                  </a:lnTo>
                  <a:close/>
                </a:path>
                <a:path w="4881244" h="2984500">
                  <a:moveTo>
                    <a:pt x="2980784" y="1181100"/>
                  </a:moveTo>
                  <a:lnTo>
                    <a:pt x="2971269" y="1181100"/>
                  </a:lnTo>
                  <a:lnTo>
                    <a:pt x="2966597" y="1193800"/>
                  </a:lnTo>
                  <a:lnTo>
                    <a:pt x="2939017" y="1193800"/>
                  </a:lnTo>
                  <a:lnTo>
                    <a:pt x="2937350" y="1206500"/>
                  </a:lnTo>
                  <a:lnTo>
                    <a:pt x="2959697" y="1206500"/>
                  </a:lnTo>
                  <a:lnTo>
                    <a:pt x="2971348" y="1193800"/>
                  </a:lnTo>
                  <a:lnTo>
                    <a:pt x="2980784" y="1181100"/>
                  </a:lnTo>
                  <a:close/>
                </a:path>
                <a:path w="4881244" h="2984500">
                  <a:moveTo>
                    <a:pt x="2923907" y="1155700"/>
                  </a:moveTo>
                  <a:lnTo>
                    <a:pt x="2908492" y="1168400"/>
                  </a:lnTo>
                  <a:lnTo>
                    <a:pt x="2894060" y="1181100"/>
                  </a:lnTo>
                  <a:lnTo>
                    <a:pt x="2880460" y="1193800"/>
                  </a:lnTo>
                  <a:lnTo>
                    <a:pt x="2961518" y="1193800"/>
                  </a:lnTo>
                  <a:lnTo>
                    <a:pt x="2966326" y="1181100"/>
                  </a:lnTo>
                  <a:lnTo>
                    <a:pt x="2917596" y="1181100"/>
                  </a:lnTo>
                  <a:lnTo>
                    <a:pt x="2915195" y="1168400"/>
                  </a:lnTo>
                  <a:lnTo>
                    <a:pt x="2922462" y="1168400"/>
                  </a:lnTo>
                  <a:lnTo>
                    <a:pt x="2923907" y="1155700"/>
                  </a:lnTo>
                  <a:close/>
                </a:path>
                <a:path w="4881244" h="2984500">
                  <a:moveTo>
                    <a:pt x="3001479" y="1181100"/>
                  </a:moveTo>
                  <a:lnTo>
                    <a:pt x="2986621" y="1181100"/>
                  </a:lnTo>
                  <a:lnTo>
                    <a:pt x="2987476" y="1193800"/>
                  </a:lnTo>
                  <a:lnTo>
                    <a:pt x="2996142" y="1193800"/>
                  </a:lnTo>
                  <a:lnTo>
                    <a:pt x="2996330" y="1193657"/>
                  </a:lnTo>
                  <a:lnTo>
                    <a:pt x="3001479" y="1181100"/>
                  </a:lnTo>
                  <a:close/>
                </a:path>
                <a:path w="4881244" h="2984500">
                  <a:moveTo>
                    <a:pt x="3002972" y="1168400"/>
                  </a:moveTo>
                  <a:lnTo>
                    <a:pt x="2922924" y="1168400"/>
                  </a:lnTo>
                  <a:lnTo>
                    <a:pt x="2917596" y="1181100"/>
                  </a:lnTo>
                  <a:lnTo>
                    <a:pt x="3002024" y="1181100"/>
                  </a:lnTo>
                  <a:lnTo>
                    <a:pt x="2996336" y="1193657"/>
                  </a:lnTo>
                  <a:lnTo>
                    <a:pt x="3013462" y="1181100"/>
                  </a:lnTo>
                  <a:lnTo>
                    <a:pt x="3015544" y="1179346"/>
                  </a:lnTo>
                  <a:lnTo>
                    <a:pt x="3002972" y="1168400"/>
                  </a:lnTo>
                  <a:close/>
                </a:path>
                <a:path w="4881244" h="2984500">
                  <a:moveTo>
                    <a:pt x="3017238" y="1177919"/>
                  </a:moveTo>
                  <a:lnTo>
                    <a:pt x="3015544" y="1179346"/>
                  </a:lnTo>
                  <a:lnTo>
                    <a:pt x="3017559" y="1181100"/>
                  </a:lnTo>
                  <a:lnTo>
                    <a:pt x="3017238" y="1177919"/>
                  </a:lnTo>
                  <a:close/>
                </a:path>
                <a:path w="4881244" h="2984500">
                  <a:moveTo>
                    <a:pt x="3028540" y="1168400"/>
                  </a:moveTo>
                  <a:lnTo>
                    <a:pt x="3016278" y="1168400"/>
                  </a:lnTo>
                  <a:lnTo>
                    <a:pt x="3017238" y="1177919"/>
                  </a:lnTo>
                  <a:lnTo>
                    <a:pt x="3028540" y="1168400"/>
                  </a:lnTo>
                  <a:close/>
                </a:path>
                <a:path w="4881244" h="2984500">
                  <a:moveTo>
                    <a:pt x="3034264" y="1155700"/>
                  </a:moveTo>
                  <a:lnTo>
                    <a:pt x="2942785" y="1155700"/>
                  </a:lnTo>
                  <a:lnTo>
                    <a:pt x="2929341" y="1168400"/>
                  </a:lnTo>
                  <a:lnTo>
                    <a:pt x="3030480" y="1168400"/>
                  </a:lnTo>
                  <a:lnTo>
                    <a:pt x="3034264" y="1155700"/>
                  </a:lnTo>
                  <a:close/>
                </a:path>
                <a:path w="4881244" h="2984500">
                  <a:moveTo>
                    <a:pt x="3059492" y="1155700"/>
                  </a:moveTo>
                  <a:lnTo>
                    <a:pt x="3052913" y="1155700"/>
                  </a:lnTo>
                  <a:lnTo>
                    <a:pt x="3048039" y="1168400"/>
                  </a:lnTo>
                  <a:lnTo>
                    <a:pt x="3059492" y="1155700"/>
                  </a:lnTo>
                  <a:close/>
                </a:path>
                <a:path w="4881244" h="2984500">
                  <a:moveTo>
                    <a:pt x="3065522" y="1143000"/>
                  </a:moveTo>
                  <a:lnTo>
                    <a:pt x="2949075" y="1143000"/>
                  </a:lnTo>
                  <a:lnTo>
                    <a:pt x="2936812" y="1155700"/>
                  </a:lnTo>
                  <a:lnTo>
                    <a:pt x="3058755" y="1155700"/>
                  </a:lnTo>
                  <a:lnTo>
                    <a:pt x="3065522" y="1143000"/>
                  </a:lnTo>
                  <a:close/>
                </a:path>
                <a:path w="4881244" h="2984500">
                  <a:moveTo>
                    <a:pt x="2983476" y="1117600"/>
                  </a:moveTo>
                  <a:lnTo>
                    <a:pt x="2964911" y="1130300"/>
                  </a:lnTo>
                  <a:lnTo>
                    <a:pt x="2961584" y="1143000"/>
                  </a:lnTo>
                  <a:lnTo>
                    <a:pt x="3073170" y="1143000"/>
                  </a:lnTo>
                  <a:lnTo>
                    <a:pt x="3065781" y="1130300"/>
                  </a:lnTo>
                  <a:lnTo>
                    <a:pt x="2985926" y="1130300"/>
                  </a:lnTo>
                  <a:lnTo>
                    <a:pt x="2985980" y="1122990"/>
                  </a:lnTo>
                  <a:lnTo>
                    <a:pt x="2983476" y="1117600"/>
                  </a:lnTo>
                  <a:close/>
                </a:path>
                <a:path w="4881244" h="2984500">
                  <a:moveTo>
                    <a:pt x="2985980" y="1122990"/>
                  </a:moveTo>
                  <a:lnTo>
                    <a:pt x="2985926" y="1130300"/>
                  </a:lnTo>
                  <a:lnTo>
                    <a:pt x="2989376" y="1130300"/>
                  </a:lnTo>
                  <a:lnTo>
                    <a:pt x="2985980" y="1122990"/>
                  </a:lnTo>
                  <a:close/>
                </a:path>
                <a:path w="4881244" h="2984500">
                  <a:moveTo>
                    <a:pt x="3020801" y="1104900"/>
                  </a:moveTo>
                  <a:lnTo>
                    <a:pt x="3010737" y="1104900"/>
                  </a:lnTo>
                  <a:lnTo>
                    <a:pt x="2992826" y="1117600"/>
                  </a:lnTo>
                  <a:lnTo>
                    <a:pt x="2990022" y="1130300"/>
                  </a:lnTo>
                  <a:lnTo>
                    <a:pt x="3003289" y="1130300"/>
                  </a:lnTo>
                  <a:lnTo>
                    <a:pt x="3009678" y="1117600"/>
                  </a:lnTo>
                  <a:lnTo>
                    <a:pt x="3020801" y="1104900"/>
                  </a:lnTo>
                  <a:close/>
                </a:path>
                <a:path w="4881244" h="2984500">
                  <a:moveTo>
                    <a:pt x="3078874" y="1117600"/>
                  </a:moveTo>
                  <a:lnTo>
                    <a:pt x="3036940" y="1117600"/>
                  </a:lnTo>
                  <a:lnTo>
                    <a:pt x="3031231" y="1130300"/>
                  </a:lnTo>
                  <a:lnTo>
                    <a:pt x="3065781" y="1130300"/>
                  </a:lnTo>
                  <a:lnTo>
                    <a:pt x="3078874" y="1117600"/>
                  </a:lnTo>
                  <a:close/>
                </a:path>
                <a:path w="4881244" h="2984500">
                  <a:moveTo>
                    <a:pt x="3090542" y="1117600"/>
                  </a:moveTo>
                  <a:lnTo>
                    <a:pt x="3084943" y="1130300"/>
                  </a:lnTo>
                  <a:lnTo>
                    <a:pt x="3093797" y="1130300"/>
                  </a:lnTo>
                  <a:lnTo>
                    <a:pt x="3090542" y="1117600"/>
                  </a:lnTo>
                  <a:close/>
                </a:path>
                <a:path w="4881244" h="2984500">
                  <a:moveTo>
                    <a:pt x="3120358" y="1117600"/>
                  </a:moveTo>
                  <a:lnTo>
                    <a:pt x="3117346" y="1117600"/>
                  </a:lnTo>
                  <a:lnTo>
                    <a:pt x="3112571" y="1130300"/>
                  </a:lnTo>
                  <a:lnTo>
                    <a:pt x="3120358" y="1117600"/>
                  </a:lnTo>
                  <a:close/>
                </a:path>
                <a:path w="4881244" h="2984500">
                  <a:moveTo>
                    <a:pt x="3115441" y="1104900"/>
                  </a:moveTo>
                  <a:lnTo>
                    <a:pt x="3020801" y="1104900"/>
                  </a:lnTo>
                  <a:lnTo>
                    <a:pt x="3030846" y="1117600"/>
                  </a:lnTo>
                  <a:lnTo>
                    <a:pt x="3102310" y="1117600"/>
                  </a:lnTo>
                  <a:lnTo>
                    <a:pt x="3115441" y="1104900"/>
                  </a:lnTo>
                  <a:close/>
                </a:path>
                <a:path w="4881244" h="2984500">
                  <a:moveTo>
                    <a:pt x="3138968" y="1079500"/>
                  </a:moveTo>
                  <a:lnTo>
                    <a:pt x="3052626" y="1079500"/>
                  </a:lnTo>
                  <a:lnTo>
                    <a:pt x="3047023" y="1092200"/>
                  </a:lnTo>
                  <a:lnTo>
                    <a:pt x="3034628" y="1092200"/>
                  </a:lnTo>
                  <a:lnTo>
                    <a:pt x="3024994" y="1104900"/>
                  </a:lnTo>
                  <a:lnTo>
                    <a:pt x="3134244" y="1104900"/>
                  </a:lnTo>
                  <a:lnTo>
                    <a:pt x="3135707" y="1092200"/>
                  </a:lnTo>
                  <a:lnTo>
                    <a:pt x="3138968" y="1079500"/>
                  </a:lnTo>
                  <a:close/>
                </a:path>
                <a:path w="4881244" h="2984500">
                  <a:moveTo>
                    <a:pt x="3190467" y="1054100"/>
                  </a:moveTo>
                  <a:lnTo>
                    <a:pt x="3104896" y="1054100"/>
                  </a:lnTo>
                  <a:lnTo>
                    <a:pt x="3106712" y="1066800"/>
                  </a:lnTo>
                  <a:lnTo>
                    <a:pt x="3070636" y="1066800"/>
                  </a:lnTo>
                  <a:lnTo>
                    <a:pt x="3059241" y="1079500"/>
                  </a:lnTo>
                  <a:lnTo>
                    <a:pt x="3138968" y="1079500"/>
                  </a:lnTo>
                  <a:lnTo>
                    <a:pt x="3139304" y="1092200"/>
                  </a:lnTo>
                  <a:lnTo>
                    <a:pt x="3134244" y="1104900"/>
                  </a:lnTo>
                  <a:lnTo>
                    <a:pt x="3138144" y="1104900"/>
                  </a:lnTo>
                  <a:lnTo>
                    <a:pt x="3156123" y="1092200"/>
                  </a:lnTo>
                  <a:lnTo>
                    <a:pt x="3154568" y="1092200"/>
                  </a:lnTo>
                  <a:lnTo>
                    <a:pt x="3156005" y="1091230"/>
                  </a:lnTo>
                  <a:lnTo>
                    <a:pt x="3154578" y="1079500"/>
                  </a:lnTo>
                  <a:lnTo>
                    <a:pt x="3172664" y="1066800"/>
                  </a:lnTo>
                  <a:lnTo>
                    <a:pt x="3099267" y="1066800"/>
                  </a:lnTo>
                  <a:lnTo>
                    <a:pt x="3086071" y="1054100"/>
                  </a:lnTo>
                  <a:lnTo>
                    <a:pt x="3190467" y="1054100"/>
                  </a:lnTo>
                  <a:close/>
                </a:path>
                <a:path w="4881244" h="2984500">
                  <a:moveTo>
                    <a:pt x="3178098" y="1079500"/>
                  </a:moveTo>
                  <a:lnTo>
                    <a:pt x="3173386" y="1079500"/>
                  </a:lnTo>
                  <a:lnTo>
                    <a:pt x="3156005" y="1091230"/>
                  </a:lnTo>
                  <a:lnTo>
                    <a:pt x="3156123" y="1092200"/>
                  </a:lnTo>
                  <a:lnTo>
                    <a:pt x="3177166" y="1092200"/>
                  </a:lnTo>
                  <a:lnTo>
                    <a:pt x="3178098" y="1079500"/>
                  </a:lnTo>
                  <a:close/>
                </a:path>
                <a:path w="4881244" h="2984500">
                  <a:moveTo>
                    <a:pt x="3152846" y="1016000"/>
                  </a:moveTo>
                  <a:lnTo>
                    <a:pt x="3125288" y="1041400"/>
                  </a:lnTo>
                  <a:lnTo>
                    <a:pt x="3126100" y="1054100"/>
                  </a:lnTo>
                  <a:lnTo>
                    <a:pt x="3190467" y="1054100"/>
                  </a:lnTo>
                  <a:lnTo>
                    <a:pt x="3189114" y="1066800"/>
                  </a:lnTo>
                  <a:lnTo>
                    <a:pt x="3186517" y="1079500"/>
                  </a:lnTo>
                  <a:lnTo>
                    <a:pt x="3191214" y="1079500"/>
                  </a:lnTo>
                  <a:lnTo>
                    <a:pt x="3198686" y="1066800"/>
                  </a:lnTo>
                  <a:lnTo>
                    <a:pt x="3204412" y="1066800"/>
                  </a:lnTo>
                  <a:lnTo>
                    <a:pt x="3215690" y="1041400"/>
                  </a:lnTo>
                  <a:lnTo>
                    <a:pt x="3216236" y="1036014"/>
                  </a:lnTo>
                  <a:lnTo>
                    <a:pt x="3210846" y="1028700"/>
                  </a:lnTo>
                  <a:lnTo>
                    <a:pt x="3151586" y="1028700"/>
                  </a:lnTo>
                  <a:lnTo>
                    <a:pt x="3152846" y="1016000"/>
                  </a:lnTo>
                  <a:close/>
                </a:path>
                <a:path w="4881244" h="2984500">
                  <a:moveTo>
                    <a:pt x="3119562" y="1041400"/>
                  </a:moveTo>
                  <a:lnTo>
                    <a:pt x="3116252" y="1041400"/>
                  </a:lnTo>
                  <a:lnTo>
                    <a:pt x="3112565" y="1054100"/>
                  </a:lnTo>
                  <a:lnTo>
                    <a:pt x="3126100" y="1054100"/>
                  </a:lnTo>
                  <a:lnTo>
                    <a:pt x="3119562" y="1041400"/>
                  </a:lnTo>
                  <a:close/>
                </a:path>
                <a:path w="4881244" h="2984500">
                  <a:moveTo>
                    <a:pt x="3224369" y="1041400"/>
                  </a:moveTo>
                  <a:lnTo>
                    <a:pt x="3220446" y="1041400"/>
                  </a:lnTo>
                  <a:lnTo>
                    <a:pt x="3218401" y="1054100"/>
                  </a:lnTo>
                  <a:lnTo>
                    <a:pt x="3219339" y="1054100"/>
                  </a:lnTo>
                  <a:lnTo>
                    <a:pt x="3224369" y="1041400"/>
                  </a:lnTo>
                  <a:close/>
                </a:path>
                <a:path w="4881244" h="2984500">
                  <a:moveTo>
                    <a:pt x="3213444" y="977900"/>
                  </a:moveTo>
                  <a:lnTo>
                    <a:pt x="3206966" y="990600"/>
                  </a:lnTo>
                  <a:lnTo>
                    <a:pt x="3200423" y="1003300"/>
                  </a:lnTo>
                  <a:lnTo>
                    <a:pt x="3199276" y="1007544"/>
                  </a:lnTo>
                  <a:lnTo>
                    <a:pt x="3209425" y="1016000"/>
                  </a:lnTo>
                  <a:lnTo>
                    <a:pt x="3216978" y="1028700"/>
                  </a:lnTo>
                  <a:lnTo>
                    <a:pt x="3216236" y="1036014"/>
                  </a:lnTo>
                  <a:lnTo>
                    <a:pt x="3220204" y="1041400"/>
                  </a:lnTo>
                  <a:lnTo>
                    <a:pt x="3239328" y="1041400"/>
                  </a:lnTo>
                  <a:lnTo>
                    <a:pt x="3273917" y="1003300"/>
                  </a:lnTo>
                  <a:lnTo>
                    <a:pt x="3275035" y="1003300"/>
                  </a:lnTo>
                  <a:lnTo>
                    <a:pt x="3277162" y="990600"/>
                  </a:lnTo>
                  <a:lnTo>
                    <a:pt x="3225120" y="990600"/>
                  </a:lnTo>
                  <a:lnTo>
                    <a:pt x="3213444" y="977900"/>
                  </a:lnTo>
                  <a:close/>
                </a:path>
                <a:path w="4881244" h="2984500">
                  <a:moveTo>
                    <a:pt x="3199276" y="1007544"/>
                  </a:moveTo>
                  <a:lnTo>
                    <a:pt x="3196993" y="1016000"/>
                  </a:lnTo>
                  <a:lnTo>
                    <a:pt x="3198196" y="1016000"/>
                  </a:lnTo>
                  <a:lnTo>
                    <a:pt x="3205553" y="1028700"/>
                  </a:lnTo>
                  <a:lnTo>
                    <a:pt x="3210846" y="1028700"/>
                  </a:lnTo>
                  <a:lnTo>
                    <a:pt x="3216236" y="1036014"/>
                  </a:lnTo>
                  <a:lnTo>
                    <a:pt x="3216978" y="1028700"/>
                  </a:lnTo>
                  <a:lnTo>
                    <a:pt x="3209425" y="1016000"/>
                  </a:lnTo>
                  <a:lnTo>
                    <a:pt x="3199276" y="1007544"/>
                  </a:lnTo>
                  <a:close/>
                </a:path>
                <a:path w="4881244" h="2984500">
                  <a:moveTo>
                    <a:pt x="3194182" y="1003300"/>
                  </a:moveTo>
                  <a:lnTo>
                    <a:pt x="3173830" y="1003300"/>
                  </a:lnTo>
                  <a:lnTo>
                    <a:pt x="3161618" y="1028700"/>
                  </a:lnTo>
                  <a:lnTo>
                    <a:pt x="3205553" y="1028700"/>
                  </a:lnTo>
                  <a:lnTo>
                    <a:pt x="3198196" y="1016000"/>
                  </a:lnTo>
                  <a:lnTo>
                    <a:pt x="3196993" y="1016000"/>
                  </a:lnTo>
                  <a:lnTo>
                    <a:pt x="3199276" y="1007544"/>
                  </a:lnTo>
                  <a:lnTo>
                    <a:pt x="3194182" y="1003300"/>
                  </a:lnTo>
                  <a:close/>
                </a:path>
                <a:path w="4881244" h="2984500">
                  <a:moveTo>
                    <a:pt x="3276691" y="1010472"/>
                  </a:moveTo>
                  <a:lnTo>
                    <a:pt x="3272080" y="1016000"/>
                  </a:lnTo>
                  <a:lnTo>
                    <a:pt x="3281352" y="1028700"/>
                  </a:lnTo>
                  <a:lnTo>
                    <a:pt x="3278692" y="1016000"/>
                  </a:lnTo>
                  <a:lnTo>
                    <a:pt x="3276691" y="1010472"/>
                  </a:lnTo>
                  <a:close/>
                </a:path>
                <a:path w="4881244" h="2984500">
                  <a:moveTo>
                    <a:pt x="3299422" y="990600"/>
                  </a:moveTo>
                  <a:lnTo>
                    <a:pt x="3282702" y="990600"/>
                  </a:lnTo>
                  <a:lnTo>
                    <a:pt x="3275035" y="1003300"/>
                  </a:lnTo>
                  <a:lnTo>
                    <a:pt x="3274095" y="1003300"/>
                  </a:lnTo>
                  <a:lnTo>
                    <a:pt x="3276691" y="1010472"/>
                  </a:lnTo>
                  <a:lnTo>
                    <a:pt x="3282676" y="1003300"/>
                  </a:lnTo>
                  <a:lnTo>
                    <a:pt x="3299422" y="990600"/>
                  </a:lnTo>
                  <a:close/>
                </a:path>
                <a:path w="4881244" h="2984500">
                  <a:moveTo>
                    <a:pt x="3338463" y="965200"/>
                  </a:moveTo>
                  <a:lnTo>
                    <a:pt x="3246487" y="965200"/>
                  </a:lnTo>
                  <a:lnTo>
                    <a:pt x="3240054" y="977900"/>
                  </a:lnTo>
                  <a:lnTo>
                    <a:pt x="3235992" y="990600"/>
                  </a:lnTo>
                  <a:lnTo>
                    <a:pt x="3313674" y="990600"/>
                  </a:lnTo>
                  <a:lnTo>
                    <a:pt x="3313665" y="977900"/>
                  </a:lnTo>
                  <a:lnTo>
                    <a:pt x="3330904" y="977900"/>
                  </a:lnTo>
                  <a:lnTo>
                    <a:pt x="3338463" y="965200"/>
                  </a:lnTo>
                  <a:close/>
                </a:path>
                <a:path w="4881244" h="2984500">
                  <a:moveTo>
                    <a:pt x="3330904" y="977900"/>
                  </a:moveTo>
                  <a:lnTo>
                    <a:pt x="3318769" y="977900"/>
                  </a:lnTo>
                  <a:lnTo>
                    <a:pt x="3313674" y="990600"/>
                  </a:lnTo>
                  <a:lnTo>
                    <a:pt x="3321395" y="990600"/>
                  </a:lnTo>
                  <a:lnTo>
                    <a:pt x="3330904" y="977900"/>
                  </a:lnTo>
                  <a:close/>
                </a:path>
                <a:path w="4881244" h="2984500">
                  <a:moveTo>
                    <a:pt x="3344554" y="965200"/>
                  </a:moveTo>
                  <a:lnTo>
                    <a:pt x="3338463" y="965200"/>
                  </a:lnTo>
                  <a:lnTo>
                    <a:pt x="3345413" y="977900"/>
                  </a:lnTo>
                  <a:lnTo>
                    <a:pt x="3347486" y="977900"/>
                  </a:lnTo>
                  <a:lnTo>
                    <a:pt x="3344554" y="965200"/>
                  </a:lnTo>
                  <a:close/>
                </a:path>
                <a:path w="4881244" h="2984500">
                  <a:moveTo>
                    <a:pt x="3365192" y="965200"/>
                  </a:moveTo>
                  <a:lnTo>
                    <a:pt x="3352812" y="965200"/>
                  </a:lnTo>
                  <a:lnTo>
                    <a:pt x="3347486" y="977900"/>
                  </a:lnTo>
                  <a:lnTo>
                    <a:pt x="3357581" y="977900"/>
                  </a:lnTo>
                  <a:lnTo>
                    <a:pt x="3365192" y="965200"/>
                  </a:lnTo>
                  <a:close/>
                </a:path>
                <a:path w="4881244" h="2984500">
                  <a:moveTo>
                    <a:pt x="3339720" y="939800"/>
                  </a:moveTo>
                  <a:lnTo>
                    <a:pt x="3275106" y="939800"/>
                  </a:lnTo>
                  <a:lnTo>
                    <a:pt x="3266880" y="952500"/>
                  </a:lnTo>
                  <a:lnTo>
                    <a:pt x="3266420" y="952500"/>
                  </a:lnTo>
                  <a:lnTo>
                    <a:pt x="3266543" y="965200"/>
                  </a:lnTo>
                  <a:lnTo>
                    <a:pt x="3305666" y="965200"/>
                  </a:lnTo>
                  <a:lnTo>
                    <a:pt x="3323308" y="952500"/>
                  </a:lnTo>
                  <a:lnTo>
                    <a:pt x="3339720" y="939800"/>
                  </a:lnTo>
                  <a:close/>
                </a:path>
                <a:path w="4881244" h="2984500">
                  <a:moveTo>
                    <a:pt x="3382053" y="939800"/>
                  </a:moveTo>
                  <a:lnTo>
                    <a:pt x="3339720" y="939800"/>
                  </a:lnTo>
                  <a:lnTo>
                    <a:pt x="3335946" y="952500"/>
                  </a:lnTo>
                  <a:lnTo>
                    <a:pt x="3322201" y="965200"/>
                  </a:lnTo>
                  <a:lnTo>
                    <a:pt x="3358491" y="965200"/>
                  </a:lnTo>
                  <a:lnTo>
                    <a:pt x="3365634" y="952500"/>
                  </a:lnTo>
                  <a:lnTo>
                    <a:pt x="3382053" y="939800"/>
                  </a:lnTo>
                  <a:close/>
                </a:path>
                <a:path w="4881244" h="2984500">
                  <a:moveTo>
                    <a:pt x="3381135" y="952500"/>
                  </a:moveTo>
                  <a:lnTo>
                    <a:pt x="3377071" y="965200"/>
                  </a:lnTo>
                  <a:lnTo>
                    <a:pt x="3381390" y="965200"/>
                  </a:lnTo>
                  <a:lnTo>
                    <a:pt x="3381135" y="952500"/>
                  </a:lnTo>
                  <a:close/>
                </a:path>
                <a:path w="4881244" h="2984500">
                  <a:moveTo>
                    <a:pt x="3398015" y="927100"/>
                  </a:moveTo>
                  <a:lnTo>
                    <a:pt x="3297011" y="927100"/>
                  </a:lnTo>
                  <a:lnTo>
                    <a:pt x="3288566" y="939800"/>
                  </a:lnTo>
                  <a:lnTo>
                    <a:pt x="3394124" y="939800"/>
                  </a:lnTo>
                  <a:lnTo>
                    <a:pt x="3388228" y="952500"/>
                  </a:lnTo>
                  <a:lnTo>
                    <a:pt x="3392086" y="952500"/>
                  </a:lnTo>
                  <a:lnTo>
                    <a:pt x="3394747" y="939800"/>
                  </a:lnTo>
                  <a:lnTo>
                    <a:pt x="3398015" y="927100"/>
                  </a:lnTo>
                  <a:close/>
                </a:path>
                <a:path w="4881244" h="2984500">
                  <a:moveTo>
                    <a:pt x="3409023" y="927100"/>
                  </a:moveTo>
                  <a:lnTo>
                    <a:pt x="3403693" y="927100"/>
                  </a:lnTo>
                  <a:lnTo>
                    <a:pt x="3408621" y="939800"/>
                  </a:lnTo>
                  <a:lnTo>
                    <a:pt x="3409023" y="927100"/>
                  </a:lnTo>
                  <a:close/>
                </a:path>
                <a:path w="4881244" h="2984500">
                  <a:moveTo>
                    <a:pt x="3420553" y="927100"/>
                  </a:moveTo>
                  <a:lnTo>
                    <a:pt x="3420049" y="939800"/>
                  </a:lnTo>
                  <a:lnTo>
                    <a:pt x="3423088" y="939800"/>
                  </a:lnTo>
                  <a:lnTo>
                    <a:pt x="3420553" y="927100"/>
                  </a:lnTo>
                  <a:close/>
                </a:path>
                <a:path w="4881244" h="2984500">
                  <a:moveTo>
                    <a:pt x="3444881" y="901700"/>
                  </a:moveTo>
                  <a:lnTo>
                    <a:pt x="3341091" y="901700"/>
                  </a:lnTo>
                  <a:lnTo>
                    <a:pt x="3333482" y="914400"/>
                  </a:lnTo>
                  <a:lnTo>
                    <a:pt x="3332064" y="927100"/>
                  </a:lnTo>
                  <a:lnTo>
                    <a:pt x="3392964" y="927100"/>
                  </a:lnTo>
                  <a:lnTo>
                    <a:pt x="3393045" y="914400"/>
                  </a:lnTo>
                  <a:lnTo>
                    <a:pt x="3438247" y="914400"/>
                  </a:lnTo>
                  <a:lnTo>
                    <a:pt x="3444881" y="901700"/>
                  </a:lnTo>
                  <a:close/>
                </a:path>
                <a:path w="4881244" h="2984500">
                  <a:moveTo>
                    <a:pt x="3424091" y="914400"/>
                  </a:moveTo>
                  <a:lnTo>
                    <a:pt x="3401271" y="914400"/>
                  </a:lnTo>
                  <a:lnTo>
                    <a:pt x="3398475" y="927100"/>
                  </a:lnTo>
                  <a:lnTo>
                    <a:pt x="3411860" y="927100"/>
                  </a:lnTo>
                  <a:lnTo>
                    <a:pt x="3424091" y="914400"/>
                  </a:lnTo>
                  <a:close/>
                </a:path>
                <a:path w="4881244" h="2984500">
                  <a:moveTo>
                    <a:pt x="3461370" y="914400"/>
                  </a:moveTo>
                  <a:lnTo>
                    <a:pt x="3460562" y="914400"/>
                  </a:lnTo>
                  <a:lnTo>
                    <a:pt x="3456194" y="927100"/>
                  </a:lnTo>
                  <a:lnTo>
                    <a:pt x="3459590" y="927100"/>
                  </a:lnTo>
                  <a:lnTo>
                    <a:pt x="3461370" y="914400"/>
                  </a:lnTo>
                  <a:close/>
                </a:path>
                <a:path w="4881244" h="2984500">
                  <a:moveTo>
                    <a:pt x="3462505" y="901700"/>
                  </a:moveTo>
                  <a:lnTo>
                    <a:pt x="3445099" y="901700"/>
                  </a:lnTo>
                  <a:lnTo>
                    <a:pt x="3441892" y="914400"/>
                  </a:lnTo>
                  <a:lnTo>
                    <a:pt x="3457249" y="914400"/>
                  </a:lnTo>
                  <a:lnTo>
                    <a:pt x="3462505" y="901700"/>
                  </a:lnTo>
                  <a:close/>
                </a:path>
                <a:path w="4881244" h="2984500">
                  <a:moveTo>
                    <a:pt x="3471021" y="901700"/>
                  </a:moveTo>
                  <a:lnTo>
                    <a:pt x="3467066" y="901700"/>
                  </a:lnTo>
                  <a:lnTo>
                    <a:pt x="3465014" y="914400"/>
                  </a:lnTo>
                  <a:lnTo>
                    <a:pt x="3465965" y="914400"/>
                  </a:lnTo>
                  <a:lnTo>
                    <a:pt x="3471021" y="901700"/>
                  </a:lnTo>
                  <a:close/>
                </a:path>
                <a:path w="4881244" h="2984500">
                  <a:moveTo>
                    <a:pt x="3384425" y="876300"/>
                  </a:moveTo>
                  <a:lnTo>
                    <a:pt x="3382201" y="876300"/>
                  </a:lnTo>
                  <a:lnTo>
                    <a:pt x="3376033" y="889000"/>
                  </a:lnTo>
                  <a:lnTo>
                    <a:pt x="3362030" y="901700"/>
                  </a:lnTo>
                  <a:lnTo>
                    <a:pt x="3476263" y="901700"/>
                  </a:lnTo>
                  <a:lnTo>
                    <a:pt x="3477258" y="889000"/>
                  </a:lnTo>
                  <a:lnTo>
                    <a:pt x="3386595" y="889000"/>
                  </a:lnTo>
                  <a:lnTo>
                    <a:pt x="3384425" y="876300"/>
                  </a:lnTo>
                  <a:close/>
                </a:path>
                <a:path w="4881244" h="2984500">
                  <a:moveTo>
                    <a:pt x="3476612" y="863600"/>
                  </a:moveTo>
                  <a:lnTo>
                    <a:pt x="3413096" y="863600"/>
                  </a:lnTo>
                  <a:lnTo>
                    <a:pt x="3404482" y="876300"/>
                  </a:lnTo>
                  <a:lnTo>
                    <a:pt x="3390815" y="876300"/>
                  </a:lnTo>
                  <a:lnTo>
                    <a:pt x="3386595" y="889000"/>
                  </a:lnTo>
                  <a:lnTo>
                    <a:pt x="3470864" y="889000"/>
                  </a:lnTo>
                  <a:lnTo>
                    <a:pt x="3469197" y="876300"/>
                  </a:lnTo>
                  <a:lnTo>
                    <a:pt x="3476612" y="863600"/>
                  </a:lnTo>
                  <a:close/>
                </a:path>
                <a:path w="4881244" h="2984500">
                  <a:moveTo>
                    <a:pt x="3482426" y="876300"/>
                  </a:moveTo>
                  <a:lnTo>
                    <a:pt x="3477253" y="889000"/>
                  </a:lnTo>
                  <a:lnTo>
                    <a:pt x="3480539" y="889000"/>
                  </a:lnTo>
                  <a:lnTo>
                    <a:pt x="3482426" y="876300"/>
                  </a:lnTo>
                  <a:close/>
                </a:path>
                <a:path w="4881244" h="2984500">
                  <a:moveTo>
                    <a:pt x="3520569" y="876300"/>
                  </a:moveTo>
                  <a:lnTo>
                    <a:pt x="3497706" y="876300"/>
                  </a:lnTo>
                  <a:lnTo>
                    <a:pt x="3503502" y="889000"/>
                  </a:lnTo>
                  <a:lnTo>
                    <a:pt x="3520569" y="876300"/>
                  </a:lnTo>
                  <a:close/>
                </a:path>
                <a:path w="4881244" h="2984500">
                  <a:moveTo>
                    <a:pt x="3549857" y="838200"/>
                  </a:moveTo>
                  <a:lnTo>
                    <a:pt x="3519627" y="838200"/>
                  </a:lnTo>
                  <a:lnTo>
                    <a:pt x="3516401" y="848867"/>
                  </a:lnTo>
                  <a:lnTo>
                    <a:pt x="3515994" y="850900"/>
                  </a:lnTo>
                  <a:lnTo>
                    <a:pt x="3516564" y="850900"/>
                  </a:lnTo>
                  <a:lnTo>
                    <a:pt x="3523351" y="863600"/>
                  </a:lnTo>
                  <a:lnTo>
                    <a:pt x="3487785" y="863600"/>
                  </a:lnTo>
                  <a:lnTo>
                    <a:pt x="3495146" y="876300"/>
                  </a:lnTo>
                  <a:lnTo>
                    <a:pt x="3535210" y="876300"/>
                  </a:lnTo>
                  <a:lnTo>
                    <a:pt x="3533474" y="863600"/>
                  </a:lnTo>
                  <a:lnTo>
                    <a:pt x="3532607" y="850900"/>
                  </a:lnTo>
                  <a:lnTo>
                    <a:pt x="3549857" y="838200"/>
                  </a:lnTo>
                  <a:close/>
                </a:path>
                <a:path w="4881244" h="2984500">
                  <a:moveTo>
                    <a:pt x="3516564" y="850900"/>
                  </a:moveTo>
                  <a:lnTo>
                    <a:pt x="3431002" y="850900"/>
                  </a:lnTo>
                  <a:lnTo>
                    <a:pt x="3425740" y="863600"/>
                  </a:lnTo>
                  <a:lnTo>
                    <a:pt x="3512360" y="863600"/>
                  </a:lnTo>
                  <a:lnTo>
                    <a:pt x="3516564" y="850900"/>
                  </a:lnTo>
                  <a:close/>
                </a:path>
                <a:path w="4881244" h="2984500">
                  <a:moveTo>
                    <a:pt x="3553752" y="850900"/>
                  </a:moveTo>
                  <a:lnTo>
                    <a:pt x="3544793" y="863600"/>
                  </a:lnTo>
                  <a:lnTo>
                    <a:pt x="3556820" y="863600"/>
                  </a:lnTo>
                  <a:lnTo>
                    <a:pt x="3553752" y="850900"/>
                  </a:lnTo>
                  <a:close/>
                </a:path>
                <a:path w="4881244" h="2984500">
                  <a:moveTo>
                    <a:pt x="3433881" y="838200"/>
                  </a:moveTo>
                  <a:lnTo>
                    <a:pt x="3427928" y="838200"/>
                  </a:lnTo>
                  <a:lnTo>
                    <a:pt x="3428851" y="850900"/>
                  </a:lnTo>
                  <a:lnTo>
                    <a:pt x="3433881" y="838200"/>
                  </a:lnTo>
                  <a:close/>
                </a:path>
                <a:path w="4881244" h="2984500">
                  <a:moveTo>
                    <a:pt x="3567570" y="812800"/>
                  </a:moveTo>
                  <a:lnTo>
                    <a:pt x="3492413" y="812800"/>
                  </a:lnTo>
                  <a:lnTo>
                    <a:pt x="3493544" y="825500"/>
                  </a:lnTo>
                  <a:lnTo>
                    <a:pt x="3476288" y="825500"/>
                  </a:lnTo>
                  <a:lnTo>
                    <a:pt x="3446007" y="838200"/>
                  </a:lnTo>
                  <a:lnTo>
                    <a:pt x="3437683" y="850900"/>
                  </a:lnTo>
                  <a:lnTo>
                    <a:pt x="3512892" y="850900"/>
                  </a:lnTo>
                  <a:lnTo>
                    <a:pt x="3512365" y="838200"/>
                  </a:lnTo>
                  <a:lnTo>
                    <a:pt x="3568575" y="838200"/>
                  </a:lnTo>
                  <a:lnTo>
                    <a:pt x="3566086" y="825500"/>
                  </a:lnTo>
                  <a:lnTo>
                    <a:pt x="3567570" y="812800"/>
                  </a:lnTo>
                  <a:close/>
                </a:path>
                <a:path w="4881244" h="2984500">
                  <a:moveTo>
                    <a:pt x="3515976" y="850273"/>
                  </a:moveTo>
                  <a:lnTo>
                    <a:pt x="3515786" y="850900"/>
                  </a:lnTo>
                  <a:lnTo>
                    <a:pt x="3515994" y="850900"/>
                  </a:lnTo>
                  <a:lnTo>
                    <a:pt x="3515976" y="850273"/>
                  </a:lnTo>
                  <a:close/>
                </a:path>
                <a:path w="4881244" h="2984500">
                  <a:moveTo>
                    <a:pt x="3516401" y="848867"/>
                  </a:moveTo>
                  <a:lnTo>
                    <a:pt x="3515976" y="850273"/>
                  </a:lnTo>
                  <a:lnTo>
                    <a:pt x="3515994" y="850900"/>
                  </a:lnTo>
                  <a:lnTo>
                    <a:pt x="3516401" y="848867"/>
                  </a:lnTo>
                  <a:close/>
                </a:path>
                <a:path w="4881244" h="2984500">
                  <a:moveTo>
                    <a:pt x="3518538" y="838200"/>
                  </a:moveTo>
                  <a:lnTo>
                    <a:pt x="3515627" y="838200"/>
                  </a:lnTo>
                  <a:lnTo>
                    <a:pt x="3515976" y="850273"/>
                  </a:lnTo>
                  <a:lnTo>
                    <a:pt x="3516401" y="848867"/>
                  </a:lnTo>
                  <a:lnTo>
                    <a:pt x="3518538" y="838200"/>
                  </a:lnTo>
                  <a:close/>
                </a:path>
                <a:path w="4881244" h="2984500">
                  <a:moveTo>
                    <a:pt x="3595616" y="812800"/>
                  </a:moveTo>
                  <a:lnTo>
                    <a:pt x="3584390" y="825500"/>
                  </a:lnTo>
                  <a:lnTo>
                    <a:pt x="3590892" y="825500"/>
                  </a:lnTo>
                  <a:lnTo>
                    <a:pt x="3595616" y="812800"/>
                  </a:lnTo>
                  <a:close/>
                </a:path>
                <a:path w="4881244" h="2984500">
                  <a:moveTo>
                    <a:pt x="3612854" y="812800"/>
                  </a:moveTo>
                  <a:lnTo>
                    <a:pt x="3605897" y="825500"/>
                  </a:lnTo>
                  <a:lnTo>
                    <a:pt x="3613543" y="825500"/>
                  </a:lnTo>
                  <a:lnTo>
                    <a:pt x="3612854" y="812800"/>
                  </a:lnTo>
                  <a:close/>
                </a:path>
                <a:path w="4881244" h="2984500">
                  <a:moveTo>
                    <a:pt x="3542843" y="787400"/>
                  </a:moveTo>
                  <a:lnTo>
                    <a:pt x="3540684" y="787400"/>
                  </a:lnTo>
                  <a:lnTo>
                    <a:pt x="3521073" y="800100"/>
                  </a:lnTo>
                  <a:lnTo>
                    <a:pt x="3486391" y="812800"/>
                  </a:lnTo>
                  <a:lnTo>
                    <a:pt x="3571082" y="812800"/>
                  </a:lnTo>
                  <a:lnTo>
                    <a:pt x="3584316" y="800100"/>
                  </a:lnTo>
                  <a:lnTo>
                    <a:pt x="3536255" y="800100"/>
                  </a:lnTo>
                  <a:lnTo>
                    <a:pt x="3542843" y="787400"/>
                  </a:lnTo>
                  <a:close/>
                </a:path>
                <a:path w="4881244" h="2984500">
                  <a:moveTo>
                    <a:pt x="3587557" y="810180"/>
                  </a:moveTo>
                  <a:lnTo>
                    <a:pt x="3583597" y="812800"/>
                  </a:lnTo>
                  <a:lnTo>
                    <a:pt x="3584780" y="812800"/>
                  </a:lnTo>
                  <a:lnTo>
                    <a:pt x="3587557" y="810180"/>
                  </a:lnTo>
                  <a:close/>
                </a:path>
                <a:path w="4881244" h="2984500">
                  <a:moveTo>
                    <a:pt x="3621434" y="800100"/>
                  </a:moveTo>
                  <a:lnTo>
                    <a:pt x="3602797" y="800100"/>
                  </a:lnTo>
                  <a:lnTo>
                    <a:pt x="3602480" y="812800"/>
                  </a:lnTo>
                  <a:lnTo>
                    <a:pt x="3610623" y="812800"/>
                  </a:lnTo>
                  <a:lnTo>
                    <a:pt x="3621434" y="800100"/>
                  </a:lnTo>
                  <a:close/>
                </a:path>
                <a:path w="4881244" h="2984500">
                  <a:moveTo>
                    <a:pt x="3645236" y="800100"/>
                  </a:moveTo>
                  <a:lnTo>
                    <a:pt x="3621434" y="800100"/>
                  </a:lnTo>
                  <a:lnTo>
                    <a:pt x="3629121" y="812800"/>
                  </a:lnTo>
                  <a:lnTo>
                    <a:pt x="3638557" y="812800"/>
                  </a:lnTo>
                  <a:lnTo>
                    <a:pt x="3645236" y="800100"/>
                  </a:lnTo>
                  <a:close/>
                </a:path>
                <a:path w="4881244" h="2984500">
                  <a:moveTo>
                    <a:pt x="3602797" y="800100"/>
                  </a:moveTo>
                  <a:lnTo>
                    <a:pt x="3598246" y="800100"/>
                  </a:lnTo>
                  <a:lnTo>
                    <a:pt x="3587557" y="810180"/>
                  </a:lnTo>
                  <a:lnTo>
                    <a:pt x="3602797" y="800100"/>
                  </a:lnTo>
                  <a:close/>
                </a:path>
                <a:path w="4881244" h="2984500">
                  <a:moveTo>
                    <a:pt x="3625057" y="787400"/>
                  </a:moveTo>
                  <a:lnTo>
                    <a:pt x="3543386" y="787400"/>
                  </a:lnTo>
                  <a:lnTo>
                    <a:pt x="3540363" y="800100"/>
                  </a:lnTo>
                  <a:lnTo>
                    <a:pt x="3622865" y="800100"/>
                  </a:lnTo>
                  <a:lnTo>
                    <a:pt x="3625057" y="787400"/>
                  </a:lnTo>
                  <a:close/>
                </a:path>
                <a:path w="4881244" h="2984500">
                  <a:moveTo>
                    <a:pt x="3625057" y="787400"/>
                  </a:moveTo>
                  <a:lnTo>
                    <a:pt x="3622865" y="800100"/>
                  </a:lnTo>
                  <a:lnTo>
                    <a:pt x="3625057" y="787400"/>
                  </a:lnTo>
                  <a:close/>
                </a:path>
                <a:path w="4881244" h="2984500">
                  <a:moveTo>
                    <a:pt x="3658349" y="774700"/>
                  </a:moveTo>
                  <a:lnTo>
                    <a:pt x="3576985" y="774700"/>
                  </a:lnTo>
                  <a:lnTo>
                    <a:pt x="3567048" y="787400"/>
                  </a:lnTo>
                  <a:lnTo>
                    <a:pt x="3625057" y="787400"/>
                  </a:lnTo>
                  <a:lnTo>
                    <a:pt x="3622975" y="800100"/>
                  </a:lnTo>
                  <a:lnTo>
                    <a:pt x="3629662" y="800100"/>
                  </a:lnTo>
                  <a:lnTo>
                    <a:pt x="3643275" y="787400"/>
                  </a:lnTo>
                  <a:lnTo>
                    <a:pt x="3658349" y="774700"/>
                  </a:lnTo>
                  <a:close/>
                </a:path>
                <a:path w="4881244" h="2984500">
                  <a:moveTo>
                    <a:pt x="3683126" y="774700"/>
                  </a:moveTo>
                  <a:lnTo>
                    <a:pt x="3665279" y="774700"/>
                  </a:lnTo>
                  <a:lnTo>
                    <a:pt x="3654461" y="787400"/>
                  </a:lnTo>
                  <a:lnTo>
                    <a:pt x="3678699" y="787400"/>
                  </a:lnTo>
                  <a:lnTo>
                    <a:pt x="3683126" y="774700"/>
                  </a:lnTo>
                  <a:close/>
                </a:path>
                <a:path w="4881244" h="2984500">
                  <a:moveTo>
                    <a:pt x="3690320" y="749300"/>
                  </a:moveTo>
                  <a:lnTo>
                    <a:pt x="3585634" y="749300"/>
                  </a:lnTo>
                  <a:lnTo>
                    <a:pt x="3574620" y="774700"/>
                  </a:lnTo>
                  <a:lnTo>
                    <a:pt x="3662366" y="774700"/>
                  </a:lnTo>
                  <a:lnTo>
                    <a:pt x="3663040" y="762000"/>
                  </a:lnTo>
                  <a:lnTo>
                    <a:pt x="3678762" y="762000"/>
                  </a:lnTo>
                  <a:lnTo>
                    <a:pt x="3690320" y="749300"/>
                  </a:lnTo>
                  <a:close/>
                </a:path>
                <a:path w="4881244" h="2984500">
                  <a:moveTo>
                    <a:pt x="3678762" y="762000"/>
                  </a:moveTo>
                  <a:lnTo>
                    <a:pt x="3663040" y="762000"/>
                  </a:lnTo>
                  <a:lnTo>
                    <a:pt x="3680868" y="774700"/>
                  </a:lnTo>
                  <a:lnTo>
                    <a:pt x="3694397" y="774700"/>
                  </a:lnTo>
                  <a:lnTo>
                    <a:pt x="3678762" y="762000"/>
                  </a:lnTo>
                  <a:close/>
                </a:path>
                <a:path w="4881244" h="2984500">
                  <a:moveTo>
                    <a:pt x="3721715" y="736600"/>
                  </a:moveTo>
                  <a:lnTo>
                    <a:pt x="3613318" y="736600"/>
                  </a:lnTo>
                  <a:lnTo>
                    <a:pt x="3608808" y="749300"/>
                  </a:lnTo>
                  <a:lnTo>
                    <a:pt x="3710745" y="749300"/>
                  </a:lnTo>
                  <a:lnTo>
                    <a:pt x="3721715" y="736600"/>
                  </a:lnTo>
                  <a:close/>
                </a:path>
                <a:path w="4881244" h="2984500">
                  <a:moveTo>
                    <a:pt x="3729948" y="723900"/>
                  </a:moveTo>
                  <a:lnTo>
                    <a:pt x="3633605" y="723900"/>
                  </a:lnTo>
                  <a:lnTo>
                    <a:pt x="3630095" y="736600"/>
                  </a:lnTo>
                  <a:lnTo>
                    <a:pt x="3721715" y="736600"/>
                  </a:lnTo>
                  <a:lnTo>
                    <a:pt x="3725201" y="749300"/>
                  </a:lnTo>
                  <a:lnTo>
                    <a:pt x="3730201" y="749300"/>
                  </a:lnTo>
                  <a:lnTo>
                    <a:pt x="3733083" y="726306"/>
                  </a:lnTo>
                  <a:lnTo>
                    <a:pt x="3729948" y="723900"/>
                  </a:lnTo>
                  <a:close/>
                </a:path>
                <a:path w="4881244" h="2984500">
                  <a:moveTo>
                    <a:pt x="3761040" y="711200"/>
                  </a:moveTo>
                  <a:lnTo>
                    <a:pt x="3731422" y="711200"/>
                  </a:lnTo>
                  <a:lnTo>
                    <a:pt x="3733385" y="723900"/>
                  </a:lnTo>
                  <a:lnTo>
                    <a:pt x="3733083" y="726306"/>
                  </a:lnTo>
                  <a:lnTo>
                    <a:pt x="3746489" y="736600"/>
                  </a:lnTo>
                  <a:lnTo>
                    <a:pt x="3759450" y="736600"/>
                  </a:lnTo>
                  <a:lnTo>
                    <a:pt x="3755746" y="723900"/>
                  </a:lnTo>
                  <a:lnTo>
                    <a:pt x="3749959" y="723900"/>
                  </a:lnTo>
                  <a:lnTo>
                    <a:pt x="3761040" y="711200"/>
                  </a:lnTo>
                  <a:close/>
                </a:path>
                <a:path w="4881244" h="2984500">
                  <a:moveTo>
                    <a:pt x="3811219" y="685800"/>
                  </a:moveTo>
                  <a:lnTo>
                    <a:pt x="3797259" y="685800"/>
                  </a:lnTo>
                  <a:lnTo>
                    <a:pt x="3782279" y="698500"/>
                  </a:lnTo>
                  <a:lnTo>
                    <a:pt x="3756177" y="723900"/>
                  </a:lnTo>
                  <a:lnTo>
                    <a:pt x="3758435" y="723900"/>
                  </a:lnTo>
                  <a:lnTo>
                    <a:pt x="3765689" y="736600"/>
                  </a:lnTo>
                  <a:lnTo>
                    <a:pt x="3776989" y="723900"/>
                  </a:lnTo>
                  <a:lnTo>
                    <a:pt x="3777271" y="723657"/>
                  </a:lnTo>
                  <a:lnTo>
                    <a:pt x="3778774" y="711200"/>
                  </a:lnTo>
                  <a:lnTo>
                    <a:pt x="3791818" y="711200"/>
                  </a:lnTo>
                  <a:lnTo>
                    <a:pt x="3791770" y="698500"/>
                  </a:lnTo>
                  <a:lnTo>
                    <a:pt x="3812750" y="698500"/>
                  </a:lnTo>
                  <a:lnTo>
                    <a:pt x="3811219" y="685800"/>
                  </a:lnTo>
                  <a:close/>
                </a:path>
                <a:path w="4881244" h="2984500">
                  <a:moveTo>
                    <a:pt x="3846099" y="660400"/>
                  </a:moveTo>
                  <a:lnTo>
                    <a:pt x="3730511" y="660400"/>
                  </a:lnTo>
                  <a:lnTo>
                    <a:pt x="3721159" y="685800"/>
                  </a:lnTo>
                  <a:lnTo>
                    <a:pt x="3720278" y="711200"/>
                  </a:lnTo>
                  <a:lnTo>
                    <a:pt x="3722909" y="723900"/>
                  </a:lnTo>
                  <a:lnTo>
                    <a:pt x="3729948" y="723900"/>
                  </a:lnTo>
                  <a:lnTo>
                    <a:pt x="3733083" y="726306"/>
                  </a:lnTo>
                  <a:lnTo>
                    <a:pt x="3733385" y="723900"/>
                  </a:lnTo>
                  <a:lnTo>
                    <a:pt x="3731422" y="711200"/>
                  </a:lnTo>
                  <a:lnTo>
                    <a:pt x="3761040" y="711200"/>
                  </a:lnTo>
                  <a:lnTo>
                    <a:pt x="3775712" y="698500"/>
                  </a:lnTo>
                  <a:lnTo>
                    <a:pt x="3789574" y="685800"/>
                  </a:lnTo>
                  <a:lnTo>
                    <a:pt x="3806618" y="685800"/>
                  </a:lnTo>
                  <a:lnTo>
                    <a:pt x="3813710" y="673100"/>
                  </a:lnTo>
                  <a:lnTo>
                    <a:pt x="3823785" y="673100"/>
                  </a:lnTo>
                  <a:lnTo>
                    <a:pt x="3846099" y="660400"/>
                  </a:lnTo>
                  <a:close/>
                </a:path>
                <a:path w="4881244" h="2984500">
                  <a:moveTo>
                    <a:pt x="3706702" y="685800"/>
                  </a:moveTo>
                  <a:lnTo>
                    <a:pt x="3674167" y="698500"/>
                  </a:lnTo>
                  <a:lnTo>
                    <a:pt x="3655114" y="711200"/>
                  </a:lnTo>
                  <a:lnTo>
                    <a:pt x="3641769" y="723900"/>
                  </a:lnTo>
                  <a:lnTo>
                    <a:pt x="3722909" y="723900"/>
                  </a:lnTo>
                  <a:lnTo>
                    <a:pt x="3720278" y="711200"/>
                  </a:lnTo>
                  <a:lnTo>
                    <a:pt x="3682706" y="711200"/>
                  </a:lnTo>
                  <a:lnTo>
                    <a:pt x="3684921" y="698500"/>
                  </a:lnTo>
                  <a:lnTo>
                    <a:pt x="3716561" y="698500"/>
                  </a:lnTo>
                  <a:lnTo>
                    <a:pt x="3706702" y="685800"/>
                  </a:lnTo>
                  <a:close/>
                </a:path>
                <a:path w="4881244" h="2984500">
                  <a:moveTo>
                    <a:pt x="3783988" y="717905"/>
                  </a:moveTo>
                  <a:lnTo>
                    <a:pt x="3777271" y="723657"/>
                  </a:lnTo>
                  <a:lnTo>
                    <a:pt x="3777242" y="723900"/>
                  </a:lnTo>
                  <a:lnTo>
                    <a:pt x="3784675" y="723900"/>
                  </a:lnTo>
                  <a:lnTo>
                    <a:pt x="3783988" y="717905"/>
                  </a:lnTo>
                  <a:close/>
                </a:path>
                <a:path w="4881244" h="2984500">
                  <a:moveTo>
                    <a:pt x="3791818" y="711200"/>
                  </a:moveTo>
                  <a:lnTo>
                    <a:pt x="3783219" y="711200"/>
                  </a:lnTo>
                  <a:lnTo>
                    <a:pt x="3783988" y="717905"/>
                  </a:lnTo>
                  <a:lnTo>
                    <a:pt x="3791818" y="711200"/>
                  </a:lnTo>
                  <a:close/>
                </a:path>
                <a:path w="4881244" h="2984500">
                  <a:moveTo>
                    <a:pt x="3716561" y="698500"/>
                  </a:moveTo>
                  <a:lnTo>
                    <a:pt x="3687029" y="698500"/>
                  </a:lnTo>
                  <a:lnTo>
                    <a:pt x="3684850" y="711200"/>
                  </a:lnTo>
                  <a:lnTo>
                    <a:pt x="3719537" y="711200"/>
                  </a:lnTo>
                  <a:lnTo>
                    <a:pt x="3716561" y="698500"/>
                  </a:lnTo>
                  <a:close/>
                </a:path>
                <a:path w="4881244" h="2984500">
                  <a:moveTo>
                    <a:pt x="3804778" y="698500"/>
                  </a:moveTo>
                  <a:lnTo>
                    <a:pt x="3797872" y="698500"/>
                  </a:lnTo>
                  <a:lnTo>
                    <a:pt x="3798572" y="711200"/>
                  </a:lnTo>
                  <a:lnTo>
                    <a:pt x="3804778" y="698500"/>
                  </a:lnTo>
                  <a:close/>
                </a:path>
                <a:path w="4881244" h="2984500">
                  <a:moveTo>
                    <a:pt x="3826142" y="685800"/>
                  </a:moveTo>
                  <a:lnTo>
                    <a:pt x="3816759" y="685800"/>
                  </a:lnTo>
                  <a:lnTo>
                    <a:pt x="3812750" y="698500"/>
                  </a:lnTo>
                  <a:lnTo>
                    <a:pt x="3819608" y="698500"/>
                  </a:lnTo>
                  <a:lnTo>
                    <a:pt x="3826142" y="685800"/>
                  </a:lnTo>
                  <a:close/>
                </a:path>
                <a:path w="4881244" h="2984500">
                  <a:moveTo>
                    <a:pt x="3823785" y="673100"/>
                  </a:moveTo>
                  <a:lnTo>
                    <a:pt x="3813710" y="673100"/>
                  </a:lnTo>
                  <a:lnTo>
                    <a:pt x="3808268" y="685800"/>
                  </a:lnTo>
                  <a:lnTo>
                    <a:pt x="3822334" y="685800"/>
                  </a:lnTo>
                  <a:lnTo>
                    <a:pt x="3823785" y="673100"/>
                  </a:lnTo>
                  <a:close/>
                </a:path>
                <a:path w="4881244" h="2984500">
                  <a:moveTo>
                    <a:pt x="3778353" y="647700"/>
                  </a:moveTo>
                  <a:lnTo>
                    <a:pt x="3763536" y="647700"/>
                  </a:lnTo>
                  <a:lnTo>
                    <a:pt x="3759641" y="660400"/>
                  </a:lnTo>
                  <a:lnTo>
                    <a:pt x="3775930" y="660400"/>
                  </a:lnTo>
                  <a:lnTo>
                    <a:pt x="3778353" y="647700"/>
                  </a:lnTo>
                  <a:close/>
                </a:path>
                <a:path w="4881244" h="2984500">
                  <a:moveTo>
                    <a:pt x="3926641" y="609600"/>
                  </a:moveTo>
                  <a:lnTo>
                    <a:pt x="3825410" y="609600"/>
                  </a:lnTo>
                  <a:lnTo>
                    <a:pt x="3817093" y="622300"/>
                  </a:lnTo>
                  <a:lnTo>
                    <a:pt x="3844643" y="622300"/>
                  </a:lnTo>
                  <a:lnTo>
                    <a:pt x="3846863" y="635000"/>
                  </a:lnTo>
                  <a:lnTo>
                    <a:pt x="3791484" y="635000"/>
                  </a:lnTo>
                  <a:lnTo>
                    <a:pt x="3794164" y="647700"/>
                  </a:lnTo>
                  <a:lnTo>
                    <a:pt x="3794142" y="660400"/>
                  </a:lnTo>
                  <a:lnTo>
                    <a:pt x="3862272" y="660400"/>
                  </a:lnTo>
                  <a:lnTo>
                    <a:pt x="3872098" y="653963"/>
                  </a:lnTo>
                  <a:lnTo>
                    <a:pt x="3872872" y="647700"/>
                  </a:lnTo>
                  <a:lnTo>
                    <a:pt x="3899012" y="647700"/>
                  </a:lnTo>
                  <a:lnTo>
                    <a:pt x="3893139" y="635000"/>
                  </a:lnTo>
                  <a:lnTo>
                    <a:pt x="3894280" y="622300"/>
                  </a:lnTo>
                  <a:lnTo>
                    <a:pt x="3926641" y="609600"/>
                  </a:lnTo>
                  <a:close/>
                </a:path>
                <a:path w="4881244" h="2984500">
                  <a:moveTo>
                    <a:pt x="3877251" y="650587"/>
                  </a:moveTo>
                  <a:lnTo>
                    <a:pt x="3872098" y="653963"/>
                  </a:lnTo>
                  <a:lnTo>
                    <a:pt x="3871302" y="660400"/>
                  </a:lnTo>
                  <a:lnTo>
                    <a:pt x="3878226" y="660400"/>
                  </a:lnTo>
                  <a:lnTo>
                    <a:pt x="3877251" y="650587"/>
                  </a:lnTo>
                  <a:close/>
                </a:path>
                <a:path w="4881244" h="2984500">
                  <a:moveTo>
                    <a:pt x="3899012" y="647700"/>
                  </a:moveTo>
                  <a:lnTo>
                    <a:pt x="3884273" y="647700"/>
                  </a:lnTo>
                  <a:lnTo>
                    <a:pt x="3883867" y="660400"/>
                  </a:lnTo>
                  <a:lnTo>
                    <a:pt x="3887689" y="660400"/>
                  </a:lnTo>
                  <a:lnTo>
                    <a:pt x="3899012" y="647700"/>
                  </a:lnTo>
                  <a:close/>
                </a:path>
                <a:path w="4881244" h="2984500">
                  <a:moveTo>
                    <a:pt x="3881658" y="647700"/>
                  </a:moveTo>
                  <a:lnTo>
                    <a:pt x="3876964" y="647700"/>
                  </a:lnTo>
                  <a:lnTo>
                    <a:pt x="3877251" y="650587"/>
                  </a:lnTo>
                  <a:lnTo>
                    <a:pt x="3881658" y="647700"/>
                  </a:lnTo>
                  <a:close/>
                </a:path>
                <a:path w="4881244" h="2984500">
                  <a:moveTo>
                    <a:pt x="3844643" y="622300"/>
                  </a:moveTo>
                  <a:lnTo>
                    <a:pt x="3813273" y="622300"/>
                  </a:lnTo>
                  <a:lnTo>
                    <a:pt x="3794915" y="635000"/>
                  </a:lnTo>
                  <a:lnTo>
                    <a:pt x="3846863" y="635000"/>
                  </a:lnTo>
                  <a:lnTo>
                    <a:pt x="3844643" y="622300"/>
                  </a:lnTo>
                  <a:close/>
                </a:path>
                <a:path w="4881244" h="2984500">
                  <a:moveTo>
                    <a:pt x="3941078" y="609600"/>
                  </a:moveTo>
                  <a:lnTo>
                    <a:pt x="3926641" y="609600"/>
                  </a:lnTo>
                  <a:lnTo>
                    <a:pt x="3932101" y="622300"/>
                  </a:lnTo>
                  <a:lnTo>
                    <a:pt x="3936571" y="622300"/>
                  </a:lnTo>
                  <a:lnTo>
                    <a:pt x="3941078" y="609600"/>
                  </a:lnTo>
                  <a:close/>
                </a:path>
                <a:path w="4881244" h="2984500">
                  <a:moveTo>
                    <a:pt x="3962663" y="609600"/>
                  </a:moveTo>
                  <a:lnTo>
                    <a:pt x="3941078" y="609600"/>
                  </a:lnTo>
                  <a:lnTo>
                    <a:pt x="3946651" y="622300"/>
                  </a:lnTo>
                  <a:lnTo>
                    <a:pt x="3962663" y="609600"/>
                  </a:lnTo>
                  <a:close/>
                </a:path>
                <a:path w="4881244" h="2984500">
                  <a:moveTo>
                    <a:pt x="3924816" y="596900"/>
                  </a:moveTo>
                  <a:lnTo>
                    <a:pt x="3852076" y="596900"/>
                  </a:lnTo>
                  <a:lnTo>
                    <a:pt x="3841751" y="609600"/>
                  </a:lnTo>
                  <a:lnTo>
                    <a:pt x="3924099" y="609600"/>
                  </a:lnTo>
                  <a:lnTo>
                    <a:pt x="3924816" y="596900"/>
                  </a:lnTo>
                  <a:close/>
                </a:path>
                <a:path w="4881244" h="2984500">
                  <a:moveTo>
                    <a:pt x="3963534" y="596900"/>
                  </a:moveTo>
                  <a:lnTo>
                    <a:pt x="3929698" y="596900"/>
                  </a:lnTo>
                  <a:lnTo>
                    <a:pt x="3926182" y="609600"/>
                  </a:lnTo>
                  <a:lnTo>
                    <a:pt x="3966956" y="609600"/>
                  </a:lnTo>
                  <a:lnTo>
                    <a:pt x="3963534" y="596900"/>
                  </a:lnTo>
                  <a:close/>
                </a:path>
                <a:path w="4881244" h="2984500">
                  <a:moveTo>
                    <a:pt x="3926989" y="558800"/>
                  </a:moveTo>
                  <a:lnTo>
                    <a:pt x="3916794" y="558800"/>
                  </a:lnTo>
                  <a:lnTo>
                    <a:pt x="3908317" y="571500"/>
                  </a:lnTo>
                  <a:lnTo>
                    <a:pt x="3881664" y="584200"/>
                  </a:lnTo>
                  <a:lnTo>
                    <a:pt x="3877052" y="584200"/>
                  </a:lnTo>
                  <a:lnTo>
                    <a:pt x="3875920" y="596900"/>
                  </a:lnTo>
                  <a:lnTo>
                    <a:pt x="3965627" y="596900"/>
                  </a:lnTo>
                  <a:lnTo>
                    <a:pt x="3961735" y="584200"/>
                  </a:lnTo>
                  <a:lnTo>
                    <a:pt x="3980555" y="571500"/>
                  </a:lnTo>
                  <a:lnTo>
                    <a:pt x="3922819" y="571500"/>
                  </a:lnTo>
                  <a:lnTo>
                    <a:pt x="3926989" y="558800"/>
                  </a:lnTo>
                  <a:close/>
                </a:path>
                <a:path w="4881244" h="2984500">
                  <a:moveTo>
                    <a:pt x="4008355" y="571500"/>
                  </a:moveTo>
                  <a:lnTo>
                    <a:pt x="3980555" y="571500"/>
                  </a:lnTo>
                  <a:lnTo>
                    <a:pt x="3985614" y="584200"/>
                  </a:lnTo>
                  <a:lnTo>
                    <a:pt x="4004796" y="584200"/>
                  </a:lnTo>
                  <a:lnTo>
                    <a:pt x="4008355" y="571500"/>
                  </a:lnTo>
                  <a:close/>
                </a:path>
                <a:path w="4881244" h="2984500">
                  <a:moveTo>
                    <a:pt x="4001190" y="558800"/>
                  </a:moveTo>
                  <a:lnTo>
                    <a:pt x="3926989" y="558800"/>
                  </a:lnTo>
                  <a:lnTo>
                    <a:pt x="3923746" y="571500"/>
                  </a:lnTo>
                  <a:lnTo>
                    <a:pt x="4001542" y="571500"/>
                  </a:lnTo>
                  <a:lnTo>
                    <a:pt x="4001190" y="558800"/>
                  </a:lnTo>
                  <a:close/>
                </a:path>
                <a:path w="4881244" h="2984500">
                  <a:moveTo>
                    <a:pt x="4022146" y="558800"/>
                  </a:moveTo>
                  <a:lnTo>
                    <a:pt x="4005808" y="558800"/>
                  </a:lnTo>
                  <a:lnTo>
                    <a:pt x="4001542" y="571500"/>
                  </a:lnTo>
                  <a:lnTo>
                    <a:pt x="4022470" y="571500"/>
                  </a:lnTo>
                  <a:lnTo>
                    <a:pt x="4022146" y="558800"/>
                  </a:lnTo>
                  <a:close/>
                </a:path>
                <a:path w="4881244" h="2984500">
                  <a:moveTo>
                    <a:pt x="4042575" y="558800"/>
                  </a:moveTo>
                  <a:lnTo>
                    <a:pt x="4024120" y="558800"/>
                  </a:lnTo>
                  <a:lnTo>
                    <a:pt x="4030295" y="571500"/>
                  </a:lnTo>
                  <a:lnTo>
                    <a:pt x="4042575" y="558800"/>
                  </a:lnTo>
                  <a:close/>
                </a:path>
                <a:path w="4881244" h="2984500">
                  <a:moveTo>
                    <a:pt x="3959892" y="533400"/>
                  </a:moveTo>
                  <a:lnTo>
                    <a:pt x="3947824" y="533400"/>
                  </a:lnTo>
                  <a:lnTo>
                    <a:pt x="3941025" y="546100"/>
                  </a:lnTo>
                  <a:lnTo>
                    <a:pt x="3929189" y="558800"/>
                  </a:lnTo>
                  <a:lnTo>
                    <a:pt x="3962343" y="558800"/>
                  </a:lnTo>
                  <a:lnTo>
                    <a:pt x="3959708" y="546100"/>
                  </a:lnTo>
                  <a:lnTo>
                    <a:pt x="3972743" y="546100"/>
                  </a:lnTo>
                  <a:lnTo>
                    <a:pt x="3959892" y="533400"/>
                  </a:lnTo>
                  <a:close/>
                </a:path>
                <a:path w="4881244" h="2984500">
                  <a:moveTo>
                    <a:pt x="4039819" y="546100"/>
                  </a:moveTo>
                  <a:lnTo>
                    <a:pt x="3991236" y="546100"/>
                  </a:lnTo>
                  <a:lnTo>
                    <a:pt x="3973570" y="558800"/>
                  </a:lnTo>
                  <a:lnTo>
                    <a:pt x="4043780" y="558800"/>
                  </a:lnTo>
                  <a:lnTo>
                    <a:pt x="4039819" y="546100"/>
                  </a:lnTo>
                  <a:close/>
                </a:path>
                <a:path w="4881244" h="2984500">
                  <a:moveTo>
                    <a:pt x="4096022" y="508000"/>
                  </a:moveTo>
                  <a:lnTo>
                    <a:pt x="4007706" y="508000"/>
                  </a:lnTo>
                  <a:lnTo>
                    <a:pt x="3975474" y="520700"/>
                  </a:lnTo>
                  <a:lnTo>
                    <a:pt x="3971098" y="533400"/>
                  </a:lnTo>
                  <a:lnTo>
                    <a:pt x="3980908" y="546100"/>
                  </a:lnTo>
                  <a:lnTo>
                    <a:pt x="4021465" y="546100"/>
                  </a:lnTo>
                  <a:lnTo>
                    <a:pt x="4021298" y="533400"/>
                  </a:lnTo>
                  <a:lnTo>
                    <a:pt x="4081478" y="533400"/>
                  </a:lnTo>
                  <a:lnTo>
                    <a:pt x="4087233" y="520700"/>
                  </a:lnTo>
                  <a:lnTo>
                    <a:pt x="4096020" y="520700"/>
                  </a:lnTo>
                  <a:lnTo>
                    <a:pt x="4096022" y="508000"/>
                  </a:lnTo>
                  <a:close/>
                </a:path>
                <a:path w="4881244" h="2984500">
                  <a:moveTo>
                    <a:pt x="4030920" y="533400"/>
                  </a:moveTo>
                  <a:lnTo>
                    <a:pt x="4021465" y="546100"/>
                  </a:lnTo>
                  <a:lnTo>
                    <a:pt x="4026952" y="546100"/>
                  </a:lnTo>
                  <a:lnTo>
                    <a:pt x="4030920" y="533400"/>
                  </a:lnTo>
                  <a:close/>
                </a:path>
                <a:path w="4881244" h="2984500">
                  <a:moveTo>
                    <a:pt x="4067055" y="533400"/>
                  </a:moveTo>
                  <a:lnTo>
                    <a:pt x="4035056" y="533400"/>
                  </a:lnTo>
                  <a:lnTo>
                    <a:pt x="4026952" y="546100"/>
                  </a:lnTo>
                  <a:lnTo>
                    <a:pt x="4043356" y="546100"/>
                  </a:lnTo>
                  <a:lnTo>
                    <a:pt x="4067055" y="533400"/>
                  </a:lnTo>
                  <a:close/>
                </a:path>
                <a:path w="4881244" h="2984500">
                  <a:moveTo>
                    <a:pt x="4081478" y="533400"/>
                  </a:moveTo>
                  <a:lnTo>
                    <a:pt x="4067055" y="533400"/>
                  </a:lnTo>
                  <a:lnTo>
                    <a:pt x="4059776" y="546100"/>
                  </a:lnTo>
                  <a:lnTo>
                    <a:pt x="4068455" y="546100"/>
                  </a:lnTo>
                  <a:lnTo>
                    <a:pt x="4081478" y="533400"/>
                  </a:lnTo>
                  <a:close/>
                </a:path>
                <a:path w="4881244" h="2984500">
                  <a:moveTo>
                    <a:pt x="4092594" y="495300"/>
                  </a:moveTo>
                  <a:lnTo>
                    <a:pt x="4029423" y="495300"/>
                  </a:lnTo>
                  <a:lnTo>
                    <a:pt x="4017097" y="508000"/>
                  </a:lnTo>
                  <a:lnTo>
                    <a:pt x="4092531" y="508000"/>
                  </a:lnTo>
                  <a:lnTo>
                    <a:pt x="4092594" y="495300"/>
                  </a:lnTo>
                  <a:close/>
                </a:path>
                <a:path w="4881244" h="2984500">
                  <a:moveTo>
                    <a:pt x="4107233" y="495300"/>
                  </a:moveTo>
                  <a:lnTo>
                    <a:pt x="4092594" y="495300"/>
                  </a:lnTo>
                  <a:lnTo>
                    <a:pt x="4092531" y="508000"/>
                  </a:lnTo>
                  <a:lnTo>
                    <a:pt x="4097170" y="508000"/>
                  </a:lnTo>
                  <a:lnTo>
                    <a:pt x="4107233" y="495300"/>
                  </a:lnTo>
                  <a:close/>
                </a:path>
                <a:path w="4881244" h="2984500">
                  <a:moveTo>
                    <a:pt x="4066817" y="457200"/>
                  </a:moveTo>
                  <a:lnTo>
                    <a:pt x="4049268" y="469900"/>
                  </a:lnTo>
                  <a:lnTo>
                    <a:pt x="4037692" y="482600"/>
                  </a:lnTo>
                  <a:lnTo>
                    <a:pt x="4046491" y="495300"/>
                  </a:lnTo>
                  <a:lnTo>
                    <a:pt x="4108186" y="495300"/>
                  </a:lnTo>
                  <a:lnTo>
                    <a:pt x="4112385" y="482600"/>
                  </a:lnTo>
                  <a:lnTo>
                    <a:pt x="4146012" y="482600"/>
                  </a:lnTo>
                  <a:lnTo>
                    <a:pt x="4163049" y="469900"/>
                  </a:lnTo>
                  <a:lnTo>
                    <a:pt x="4075935" y="469900"/>
                  </a:lnTo>
                  <a:lnTo>
                    <a:pt x="4066817" y="457200"/>
                  </a:lnTo>
                  <a:close/>
                </a:path>
                <a:path w="4881244" h="2984500">
                  <a:moveTo>
                    <a:pt x="4173784" y="469900"/>
                  </a:moveTo>
                  <a:lnTo>
                    <a:pt x="4163049" y="469900"/>
                  </a:lnTo>
                  <a:lnTo>
                    <a:pt x="4158058" y="482600"/>
                  </a:lnTo>
                  <a:lnTo>
                    <a:pt x="4170131" y="482600"/>
                  </a:lnTo>
                  <a:lnTo>
                    <a:pt x="4173784" y="469900"/>
                  </a:lnTo>
                  <a:close/>
                </a:path>
                <a:path w="4881244" h="2984500">
                  <a:moveTo>
                    <a:pt x="4118865" y="444500"/>
                  </a:moveTo>
                  <a:lnTo>
                    <a:pt x="4097222" y="444500"/>
                  </a:lnTo>
                  <a:lnTo>
                    <a:pt x="4075935" y="469900"/>
                  </a:lnTo>
                  <a:lnTo>
                    <a:pt x="4175483" y="469900"/>
                  </a:lnTo>
                  <a:lnTo>
                    <a:pt x="4174506" y="482600"/>
                  </a:lnTo>
                  <a:lnTo>
                    <a:pt x="4177904" y="482600"/>
                  </a:lnTo>
                  <a:lnTo>
                    <a:pt x="4181767" y="469900"/>
                  </a:lnTo>
                  <a:lnTo>
                    <a:pt x="4180914" y="457200"/>
                  </a:lnTo>
                  <a:lnTo>
                    <a:pt x="4110027" y="457200"/>
                  </a:lnTo>
                  <a:lnTo>
                    <a:pt x="4118865" y="444500"/>
                  </a:lnTo>
                  <a:close/>
                </a:path>
                <a:path w="4881244" h="2984500">
                  <a:moveTo>
                    <a:pt x="4233106" y="431800"/>
                  </a:moveTo>
                  <a:lnTo>
                    <a:pt x="4149347" y="431800"/>
                  </a:lnTo>
                  <a:lnTo>
                    <a:pt x="4155160" y="444500"/>
                  </a:lnTo>
                  <a:lnTo>
                    <a:pt x="4133504" y="457200"/>
                  </a:lnTo>
                  <a:lnTo>
                    <a:pt x="4192874" y="457200"/>
                  </a:lnTo>
                  <a:lnTo>
                    <a:pt x="4192298" y="469900"/>
                  </a:lnTo>
                  <a:lnTo>
                    <a:pt x="4206777" y="455373"/>
                  </a:lnTo>
                  <a:lnTo>
                    <a:pt x="4200968" y="444500"/>
                  </a:lnTo>
                  <a:lnTo>
                    <a:pt x="4228380" y="444500"/>
                  </a:lnTo>
                  <a:lnTo>
                    <a:pt x="4233106" y="431800"/>
                  </a:lnTo>
                  <a:close/>
                </a:path>
                <a:path w="4881244" h="2984500">
                  <a:moveTo>
                    <a:pt x="4134851" y="444500"/>
                  </a:moveTo>
                  <a:lnTo>
                    <a:pt x="4121190" y="444500"/>
                  </a:lnTo>
                  <a:lnTo>
                    <a:pt x="4110027" y="457200"/>
                  </a:lnTo>
                  <a:lnTo>
                    <a:pt x="4133504" y="457200"/>
                  </a:lnTo>
                  <a:lnTo>
                    <a:pt x="4134851" y="444500"/>
                  </a:lnTo>
                  <a:close/>
                </a:path>
                <a:path w="4881244" h="2984500">
                  <a:moveTo>
                    <a:pt x="4218284" y="444500"/>
                  </a:moveTo>
                  <a:lnTo>
                    <a:pt x="4217616" y="444500"/>
                  </a:lnTo>
                  <a:lnTo>
                    <a:pt x="4206777" y="455373"/>
                  </a:lnTo>
                  <a:lnTo>
                    <a:pt x="4207753" y="457200"/>
                  </a:lnTo>
                  <a:lnTo>
                    <a:pt x="4218284" y="444500"/>
                  </a:lnTo>
                  <a:close/>
                </a:path>
                <a:path w="4881244" h="2984500">
                  <a:moveTo>
                    <a:pt x="4149347" y="431800"/>
                  </a:moveTo>
                  <a:lnTo>
                    <a:pt x="4125692" y="431800"/>
                  </a:lnTo>
                  <a:lnTo>
                    <a:pt x="4113069" y="444500"/>
                  </a:lnTo>
                  <a:lnTo>
                    <a:pt x="4131953" y="444500"/>
                  </a:lnTo>
                  <a:lnTo>
                    <a:pt x="4149347" y="431800"/>
                  </a:lnTo>
                  <a:close/>
                </a:path>
                <a:path w="4881244" h="2984500">
                  <a:moveTo>
                    <a:pt x="4237732" y="399912"/>
                  </a:moveTo>
                  <a:lnTo>
                    <a:pt x="4238685" y="406400"/>
                  </a:lnTo>
                  <a:lnTo>
                    <a:pt x="4244814" y="419100"/>
                  </a:lnTo>
                  <a:lnTo>
                    <a:pt x="4154477" y="419100"/>
                  </a:lnTo>
                  <a:lnTo>
                    <a:pt x="4142255" y="431800"/>
                  </a:lnTo>
                  <a:lnTo>
                    <a:pt x="4259353" y="431800"/>
                  </a:lnTo>
                  <a:lnTo>
                    <a:pt x="4248404" y="419100"/>
                  </a:lnTo>
                  <a:lnTo>
                    <a:pt x="4242133" y="406400"/>
                  </a:lnTo>
                  <a:lnTo>
                    <a:pt x="4237732" y="399912"/>
                  </a:lnTo>
                  <a:close/>
                </a:path>
                <a:path w="4881244" h="2984500">
                  <a:moveTo>
                    <a:pt x="4215543" y="381000"/>
                  </a:moveTo>
                  <a:lnTo>
                    <a:pt x="4202767" y="381000"/>
                  </a:lnTo>
                  <a:lnTo>
                    <a:pt x="4198729" y="393700"/>
                  </a:lnTo>
                  <a:lnTo>
                    <a:pt x="4180665" y="393700"/>
                  </a:lnTo>
                  <a:lnTo>
                    <a:pt x="4169598" y="406400"/>
                  </a:lnTo>
                  <a:lnTo>
                    <a:pt x="4165738" y="406400"/>
                  </a:lnTo>
                  <a:lnTo>
                    <a:pt x="4166022" y="419100"/>
                  </a:lnTo>
                  <a:lnTo>
                    <a:pt x="4244814" y="419100"/>
                  </a:lnTo>
                  <a:lnTo>
                    <a:pt x="4238685" y="406400"/>
                  </a:lnTo>
                  <a:lnTo>
                    <a:pt x="4237732" y="399912"/>
                  </a:lnTo>
                  <a:lnTo>
                    <a:pt x="4233519" y="393700"/>
                  </a:lnTo>
                  <a:lnTo>
                    <a:pt x="4215543" y="381000"/>
                  </a:lnTo>
                  <a:close/>
                </a:path>
                <a:path w="4881244" h="2984500">
                  <a:moveTo>
                    <a:pt x="4242439" y="381000"/>
                  </a:moveTo>
                  <a:lnTo>
                    <a:pt x="4236820" y="393700"/>
                  </a:lnTo>
                  <a:lnTo>
                    <a:pt x="4237732" y="399912"/>
                  </a:lnTo>
                  <a:lnTo>
                    <a:pt x="4242133" y="406400"/>
                  </a:lnTo>
                  <a:lnTo>
                    <a:pt x="4248404" y="419100"/>
                  </a:lnTo>
                  <a:lnTo>
                    <a:pt x="4272546" y="419100"/>
                  </a:lnTo>
                  <a:lnTo>
                    <a:pt x="4277971" y="413001"/>
                  </a:lnTo>
                  <a:lnTo>
                    <a:pt x="4278086" y="406400"/>
                  </a:lnTo>
                  <a:lnTo>
                    <a:pt x="4294981" y="406400"/>
                  </a:lnTo>
                  <a:lnTo>
                    <a:pt x="4285091" y="393700"/>
                  </a:lnTo>
                  <a:lnTo>
                    <a:pt x="4248423" y="393700"/>
                  </a:lnTo>
                  <a:lnTo>
                    <a:pt x="4242439" y="381000"/>
                  </a:lnTo>
                  <a:close/>
                </a:path>
                <a:path w="4881244" h="2984500">
                  <a:moveTo>
                    <a:pt x="4283845" y="406400"/>
                  </a:moveTo>
                  <a:lnTo>
                    <a:pt x="4278086" y="406400"/>
                  </a:lnTo>
                  <a:lnTo>
                    <a:pt x="4277971" y="413001"/>
                  </a:lnTo>
                  <a:lnTo>
                    <a:pt x="4283845" y="406400"/>
                  </a:lnTo>
                  <a:close/>
                </a:path>
                <a:path w="4881244" h="2984500">
                  <a:moveTo>
                    <a:pt x="4312956" y="381000"/>
                  </a:moveTo>
                  <a:lnTo>
                    <a:pt x="4245144" y="381000"/>
                  </a:lnTo>
                  <a:lnTo>
                    <a:pt x="4250686" y="393700"/>
                  </a:lnTo>
                  <a:lnTo>
                    <a:pt x="4291322" y="393700"/>
                  </a:lnTo>
                  <a:lnTo>
                    <a:pt x="4294981" y="406400"/>
                  </a:lnTo>
                  <a:lnTo>
                    <a:pt x="4299054" y="406400"/>
                  </a:lnTo>
                  <a:lnTo>
                    <a:pt x="4304755" y="393700"/>
                  </a:lnTo>
                  <a:lnTo>
                    <a:pt x="4312956" y="381000"/>
                  </a:lnTo>
                  <a:close/>
                </a:path>
                <a:path w="4881244" h="2984500">
                  <a:moveTo>
                    <a:pt x="4239059" y="355600"/>
                  </a:moveTo>
                  <a:lnTo>
                    <a:pt x="4231620" y="368300"/>
                  </a:lnTo>
                  <a:lnTo>
                    <a:pt x="4232551" y="381000"/>
                  </a:lnTo>
                  <a:lnTo>
                    <a:pt x="4336610" y="381000"/>
                  </a:lnTo>
                  <a:lnTo>
                    <a:pt x="4337885" y="368300"/>
                  </a:lnTo>
                  <a:lnTo>
                    <a:pt x="4251573" y="368300"/>
                  </a:lnTo>
                  <a:lnTo>
                    <a:pt x="4239059" y="355600"/>
                  </a:lnTo>
                  <a:close/>
                </a:path>
                <a:path w="4881244" h="2984500">
                  <a:moveTo>
                    <a:pt x="4252930" y="367008"/>
                  </a:moveTo>
                  <a:lnTo>
                    <a:pt x="4251573" y="368300"/>
                  </a:lnTo>
                  <a:lnTo>
                    <a:pt x="4252966" y="368300"/>
                  </a:lnTo>
                  <a:lnTo>
                    <a:pt x="4252930" y="367008"/>
                  </a:lnTo>
                  <a:close/>
                </a:path>
                <a:path w="4881244" h="2984500">
                  <a:moveTo>
                    <a:pt x="4340665" y="355600"/>
                  </a:moveTo>
                  <a:lnTo>
                    <a:pt x="4264917" y="355600"/>
                  </a:lnTo>
                  <a:lnTo>
                    <a:pt x="4252930" y="367008"/>
                  </a:lnTo>
                  <a:lnTo>
                    <a:pt x="4252966" y="368300"/>
                  </a:lnTo>
                  <a:lnTo>
                    <a:pt x="4333857" y="368300"/>
                  </a:lnTo>
                  <a:lnTo>
                    <a:pt x="4340665" y="355600"/>
                  </a:lnTo>
                  <a:close/>
                </a:path>
                <a:path w="4881244" h="2984500">
                  <a:moveTo>
                    <a:pt x="4373880" y="355600"/>
                  </a:moveTo>
                  <a:lnTo>
                    <a:pt x="4350386" y="355600"/>
                  </a:lnTo>
                  <a:lnTo>
                    <a:pt x="4355099" y="368300"/>
                  </a:lnTo>
                  <a:lnTo>
                    <a:pt x="4373880" y="355600"/>
                  </a:lnTo>
                  <a:close/>
                </a:path>
                <a:path w="4881244" h="2984500">
                  <a:moveTo>
                    <a:pt x="4336524" y="342900"/>
                  </a:moveTo>
                  <a:lnTo>
                    <a:pt x="4261130" y="342900"/>
                  </a:lnTo>
                  <a:lnTo>
                    <a:pt x="4263714" y="355600"/>
                  </a:lnTo>
                  <a:lnTo>
                    <a:pt x="4334479" y="355600"/>
                  </a:lnTo>
                  <a:lnTo>
                    <a:pt x="4336524" y="342900"/>
                  </a:lnTo>
                  <a:close/>
                </a:path>
                <a:path w="4881244" h="2984500">
                  <a:moveTo>
                    <a:pt x="4384219" y="342900"/>
                  </a:moveTo>
                  <a:lnTo>
                    <a:pt x="4355560" y="342900"/>
                  </a:lnTo>
                  <a:lnTo>
                    <a:pt x="4344717" y="355600"/>
                  </a:lnTo>
                  <a:lnTo>
                    <a:pt x="4375939" y="355600"/>
                  </a:lnTo>
                  <a:lnTo>
                    <a:pt x="4384219" y="342900"/>
                  </a:lnTo>
                  <a:close/>
                </a:path>
                <a:path w="4881244" h="2984500">
                  <a:moveTo>
                    <a:pt x="4399192" y="342900"/>
                  </a:moveTo>
                  <a:lnTo>
                    <a:pt x="4392269" y="342900"/>
                  </a:lnTo>
                  <a:lnTo>
                    <a:pt x="4392476" y="355600"/>
                  </a:lnTo>
                  <a:lnTo>
                    <a:pt x="4399192" y="342900"/>
                  </a:lnTo>
                  <a:close/>
                </a:path>
                <a:path w="4881244" h="2984500">
                  <a:moveTo>
                    <a:pt x="4352080" y="330200"/>
                  </a:moveTo>
                  <a:lnTo>
                    <a:pt x="4292517" y="330200"/>
                  </a:lnTo>
                  <a:lnTo>
                    <a:pt x="4287147" y="342900"/>
                  </a:lnTo>
                  <a:lnTo>
                    <a:pt x="4346449" y="342900"/>
                  </a:lnTo>
                  <a:lnTo>
                    <a:pt x="4352080" y="330200"/>
                  </a:lnTo>
                  <a:close/>
                </a:path>
                <a:path w="4881244" h="2984500">
                  <a:moveTo>
                    <a:pt x="4389643" y="330200"/>
                  </a:moveTo>
                  <a:lnTo>
                    <a:pt x="4352080" y="330200"/>
                  </a:lnTo>
                  <a:lnTo>
                    <a:pt x="4355329" y="342900"/>
                  </a:lnTo>
                  <a:lnTo>
                    <a:pt x="4375574" y="342900"/>
                  </a:lnTo>
                  <a:lnTo>
                    <a:pt x="4389513" y="333271"/>
                  </a:lnTo>
                  <a:lnTo>
                    <a:pt x="4389643" y="330200"/>
                  </a:lnTo>
                  <a:close/>
                </a:path>
                <a:path w="4881244" h="2984500">
                  <a:moveTo>
                    <a:pt x="4455446" y="317500"/>
                  </a:moveTo>
                  <a:lnTo>
                    <a:pt x="4426660" y="317500"/>
                  </a:lnTo>
                  <a:lnTo>
                    <a:pt x="4420511" y="330200"/>
                  </a:lnTo>
                  <a:lnTo>
                    <a:pt x="4404249" y="330200"/>
                  </a:lnTo>
                  <a:lnTo>
                    <a:pt x="4412835" y="342900"/>
                  </a:lnTo>
                  <a:lnTo>
                    <a:pt x="4438080" y="330200"/>
                  </a:lnTo>
                  <a:lnTo>
                    <a:pt x="4410828" y="330200"/>
                  </a:lnTo>
                  <a:lnTo>
                    <a:pt x="4416831" y="319793"/>
                  </a:lnTo>
                  <a:lnTo>
                    <a:pt x="4452309" y="319793"/>
                  </a:lnTo>
                  <a:lnTo>
                    <a:pt x="4455446" y="317500"/>
                  </a:lnTo>
                  <a:close/>
                </a:path>
                <a:path w="4881244" h="2984500">
                  <a:moveTo>
                    <a:pt x="4412405" y="317500"/>
                  </a:moveTo>
                  <a:lnTo>
                    <a:pt x="4308692" y="317500"/>
                  </a:lnTo>
                  <a:lnTo>
                    <a:pt x="4307745" y="318477"/>
                  </a:lnTo>
                  <a:lnTo>
                    <a:pt x="4308315" y="330200"/>
                  </a:lnTo>
                  <a:lnTo>
                    <a:pt x="4389643" y="330200"/>
                  </a:lnTo>
                  <a:lnTo>
                    <a:pt x="4389513" y="333271"/>
                  </a:lnTo>
                  <a:lnTo>
                    <a:pt x="4412405" y="317500"/>
                  </a:lnTo>
                  <a:close/>
                </a:path>
                <a:path w="4881244" h="2984500">
                  <a:moveTo>
                    <a:pt x="4307745" y="318477"/>
                  </a:moveTo>
                  <a:lnTo>
                    <a:pt x="4296384" y="330200"/>
                  </a:lnTo>
                  <a:lnTo>
                    <a:pt x="4308315" y="330200"/>
                  </a:lnTo>
                  <a:lnTo>
                    <a:pt x="4307745" y="318477"/>
                  </a:lnTo>
                  <a:close/>
                </a:path>
                <a:path w="4881244" h="2984500">
                  <a:moveTo>
                    <a:pt x="4419605" y="317500"/>
                  </a:moveTo>
                  <a:lnTo>
                    <a:pt x="4418155" y="317500"/>
                  </a:lnTo>
                  <a:lnTo>
                    <a:pt x="4416831" y="319793"/>
                  </a:lnTo>
                  <a:lnTo>
                    <a:pt x="4419605" y="317500"/>
                  </a:lnTo>
                  <a:close/>
                </a:path>
                <a:path w="4881244" h="2984500">
                  <a:moveTo>
                    <a:pt x="4327194" y="304800"/>
                  </a:moveTo>
                  <a:lnTo>
                    <a:pt x="4324934" y="317500"/>
                  </a:lnTo>
                  <a:lnTo>
                    <a:pt x="4334618" y="317500"/>
                  </a:lnTo>
                  <a:lnTo>
                    <a:pt x="4327194" y="304800"/>
                  </a:lnTo>
                  <a:close/>
                </a:path>
                <a:path w="4881244" h="2984500">
                  <a:moveTo>
                    <a:pt x="4427839" y="304800"/>
                  </a:moveTo>
                  <a:lnTo>
                    <a:pt x="4329385" y="304800"/>
                  </a:lnTo>
                  <a:lnTo>
                    <a:pt x="4334618" y="317500"/>
                  </a:lnTo>
                  <a:lnTo>
                    <a:pt x="4434447" y="317500"/>
                  </a:lnTo>
                  <a:lnTo>
                    <a:pt x="4427839" y="304800"/>
                  </a:lnTo>
                  <a:close/>
                </a:path>
                <a:path w="4881244" h="2984500">
                  <a:moveTo>
                    <a:pt x="4453366" y="292100"/>
                  </a:moveTo>
                  <a:lnTo>
                    <a:pt x="4354878" y="292100"/>
                  </a:lnTo>
                  <a:lnTo>
                    <a:pt x="4340318" y="304800"/>
                  </a:lnTo>
                  <a:lnTo>
                    <a:pt x="4429523" y="304800"/>
                  </a:lnTo>
                  <a:lnTo>
                    <a:pt x="4434447" y="317500"/>
                  </a:lnTo>
                  <a:lnTo>
                    <a:pt x="4440395" y="317500"/>
                  </a:lnTo>
                  <a:lnTo>
                    <a:pt x="4442541" y="304800"/>
                  </a:lnTo>
                  <a:lnTo>
                    <a:pt x="4450873" y="297149"/>
                  </a:lnTo>
                  <a:lnTo>
                    <a:pt x="4453366" y="292100"/>
                  </a:lnTo>
                  <a:close/>
                </a:path>
                <a:path w="4881244" h="2984500">
                  <a:moveTo>
                    <a:pt x="4454102" y="294184"/>
                  </a:moveTo>
                  <a:lnTo>
                    <a:pt x="4450873" y="297149"/>
                  </a:lnTo>
                  <a:lnTo>
                    <a:pt x="4447095" y="304800"/>
                  </a:lnTo>
                  <a:lnTo>
                    <a:pt x="4457850" y="304800"/>
                  </a:lnTo>
                  <a:lnTo>
                    <a:pt x="4454102" y="294184"/>
                  </a:lnTo>
                  <a:close/>
                </a:path>
                <a:path w="4881244" h="2984500">
                  <a:moveTo>
                    <a:pt x="4470523" y="292100"/>
                  </a:moveTo>
                  <a:lnTo>
                    <a:pt x="4468906" y="292100"/>
                  </a:lnTo>
                  <a:lnTo>
                    <a:pt x="4462994" y="304800"/>
                  </a:lnTo>
                  <a:lnTo>
                    <a:pt x="4473629" y="304800"/>
                  </a:lnTo>
                  <a:lnTo>
                    <a:pt x="4470523" y="292100"/>
                  </a:lnTo>
                  <a:close/>
                </a:path>
                <a:path w="4881244" h="2984500">
                  <a:moveTo>
                    <a:pt x="4456372" y="292100"/>
                  </a:moveTo>
                  <a:lnTo>
                    <a:pt x="4453366" y="292100"/>
                  </a:lnTo>
                  <a:lnTo>
                    <a:pt x="4454102" y="294184"/>
                  </a:lnTo>
                  <a:lnTo>
                    <a:pt x="4456372" y="292100"/>
                  </a:lnTo>
                  <a:close/>
                </a:path>
                <a:path w="4881244" h="2984500">
                  <a:moveTo>
                    <a:pt x="4406497" y="266700"/>
                  </a:moveTo>
                  <a:lnTo>
                    <a:pt x="4396037" y="266700"/>
                  </a:lnTo>
                  <a:lnTo>
                    <a:pt x="4374656" y="279400"/>
                  </a:lnTo>
                  <a:lnTo>
                    <a:pt x="4357702" y="292100"/>
                  </a:lnTo>
                  <a:lnTo>
                    <a:pt x="4481161" y="292100"/>
                  </a:lnTo>
                  <a:lnTo>
                    <a:pt x="4489556" y="279400"/>
                  </a:lnTo>
                  <a:lnTo>
                    <a:pt x="4390690" y="279400"/>
                  </a:lnTo>
                  <a:lnTo>
                    <a:pt x="4406497" y="266700"/>
                  </a:lnTo>
                  <a:close/>
                </a:path>
                <a:path w="4881244" h="2984500">
                  <a:moveTo>
                    <a:pt x="4481605" y="254000"/>
                  </a:moveTo>
                  <a:lnTo>
                    <a:pt x="4413715" y="254000"/>
                  </a:lnTo>
                  <a:lnTo>
                    <a:pt x="4411303" y="266700"/>
                  </a:lnTo>
                  <a:lnTo>
                    <a:pt x="4410641" y="266700"/>
                  </a:lnTo>
                  <a:lnTo>
                    <a:pt x="4405759" y="279400"/>
                  </a:lnTo>
                  <a:lnTo>
                    <a:pt x="4483516" y="279400"/>
                  </a:lnTo>
                  <a:lnTo>
                    <a:pt x="4481688" y="266700"/>
                  </a:lnTo>
                  <a:lnTo>
                    <a:pt x="4481605" y="254000"/>
                  </a:lnTo>
                  <a:close/>
                </a:path>
                <a:path w="4881244" h="2984500">
                  <a:moveTo>
                    <a:pt x="4507685" y="254000"/>
                  </a:moveTo>
                  <a:lnTo>
                    <a:pt x="4481605" y="254000"/>
                  </a:lnTo>
                  <a:lnTo>
                    <a:pt x="4485179" y="266700"/>
                  </a:lnTo>
                  <a:lnTo>
                    <a:pt x="4483516" y="279400"/>
                  </a:lnTo>
                  <a:lnTo>
                    <a:pt x="4493687" y="279400"/>
                  </a:lnTo>
                  <a:lnTo>
                    <a:pt x="4505869" y="266700"/>
                  </a:lnTo>
                  <a:lnTo>
                    <a:pt x="4512770" y="266700"/>
                  </a:lnTo>
                  <a:lnTo>
                    <a:pt x="4507685" y="254000"/>
                  </a:lnTo>
                  <a:close/>
                </a:path>
                <a:path w="4881244" h="2984500">
                  <a:moveTo>
                    <a:pt x="4524841" y="266700"/>
                  </a:moveTo>
                  <a:lnTo>
                    <a:pt x="4515157" y="266700"/>
                  </a:lnTo>
                  <a:lnTo>
                    <a:pt x="4509849" y="279400"/>
                  </a:lnTo>
                  <a:lnTo>
                    <a:pt x="4518074" y="279400"/>
                  </a:lnTo>
                  <a:lnTo>
                    <a:pt x="4524841" y="266700"/>
                  </a:lnTo>
                  <a:close/>
                </a:path>
                <a:path w="4881244" h="2984500">
                  <a:moveTo>
                    <a:pt x="4532783" y="241300"/>
                  </a:moveTo>
                  <a:lnTo>
                    <a:pt x="4517436" y="241300"/>
                  </a:lnTo>
                  <a:lnTo>
                    <a:pt x="4512770" y="266700"/>
                  </a:lnTo>
                  <a:lnTo>
                    <a:pt x="4517515" y="266700"/>
                  </a:lnTo>
                  <a:lnTo>
                    <a:pt x="4523610" y="258493"/>
                  </a:lnTo>
                  <a:lnTo>
                    <a:pt x="4524964" y="254000"/>
                  </a:lnTo>
                  <a:lnTo>
                    <a:pt x="4526947" y="254000"/>
                  </a:lnTo>
                  <a:lnTo>
                    <a:pt x="4532783" y="241300"/>
                  </a:lnTo>
                  <a:close/>
                </a:path>
                <a:path w="4881244" h="2984500">
                  <a:moveTo>
                    <a:pt x="4530018" y="254000"/>
                  </a:moveTo>
                  <a:lnTo>
                    <a:pt x="4526947" y="254000"/>
                  </a:lnTo>
                  <a:lnTo>
                    <a:pt x="4523610" y="258493"/>
                  </a:lnTo>
                  <a:lnTo>
                    <a:pt x="4521136" y="266700"/>
                  </a:lnTo>
                  <a:lnTo>
                    <a:pt x="4530018" y="254000"/>
                  </a:lnTo>
                  <a:close/>
                </a:path>
                <a:path w="4881244" h="2984500">
                  <a:moveTo>
                    <a:pt x="4461462" y="228600"/>
                  </a:moveTo>
                  <a:lnTo>
                    <a:pt x="4454656" y="228600"/>
                  </a:lnTo>
                  <a:lnTo>
                    <a:pt x="4440227" y="241300"/>
                  </a:lnTo>
                  <a:lnTo>
                    <a:pt x="4426632" y="254000"/>
                  </a:lnTo>
                  <a:lnTo>
                    <a:pt x="4512491" y="254000"/>
                  </a:lnTo>
                  <a:lnTo>
                    <a:pt x="4517436" y="241300"/>
                  </a:lnTo>
                  <a:lnTo>
                    <a:pt x="4461358" y="241300"/>
                  </a:lnTo>
                  <a:lnTo>
                    <a:pt x="4461462" y="228600"/>
                  </a:lnTo>
                  <a:close/>
                </a:path>
                <a:path w="4881244" h="2984500">
                  <a:moveTo>
                    <a:pt x="4547646" y="241300"/>
                  </a:moveTo>
                  <a:lnTo>
                    <a:pt x="4532783" y="241300"/>
                  </a:lnTo>
                  <a:lnTo>
                    <a:pt x="4533638" y="254000"/>
                  </a:lnTo>
                  <a:lnTo>
                    <a:pt x="4542434" y="254000"/>
                  </a:lnTo>
                  <a:lnTo>
                    <a:pt x="4547646" y="241300"/>
                  </a:lnTo>
                  <a:close/>
                </a:path>
                <a:path w="4881244" h="2984500">
                  <a:moveTo>
                    <a:pt x="4580436" y="215900"/>
                  </a:moveTo>
                  <a:lnTo>
                    <a:pt x="4502592" y="215900"/>
                  </a:lnTo>
                  <a:lnTo>
                    <a:pt x="4488952" y="228600"/>
                  </a:lnTo>
                  <a:lnTo>
                    <a:pt x="4562446" y="228600"/>
                  </a:lnTo>
                  <a:lnTo>
                    <a:pt x="4563721" y="241300"/>
                  </a:lnTo>
                  <a:lnTo>
                    <a:pt x="4549745" y="241300"/>
                  </a:lnTo>
                  <a:lnTo>
                    <a:pt x="4548188" y="254000"/>
                  </a:lnTo>
                  <a:lnTo>
                    <a:pt x="4559629" y="254000"/>
                  </a:lnTo>
                  <a:lnTo>
                    <a:pt x="4574711" y="241300"/>
                  </a:lnTo>
                  <a:lnTo>
                    <a:pt x="4576653" y="228600"/>
                  </a:lnTo>
                  <a:lnTo>
                    <a:pt x="4580436" y="215900"/>
                  </a:lnTo>
                  <a:close/>
                </a:path>
                <a:path w="4881244" h="2984500">
                  <a:moveTo>
                    <a:pt x="4553151" y="228600"/>
                  </a:moveTo>
                  <a:lnTo>
                    <a:pt x="4474089" y="228600"/>
                  </a:lnTo>
                  <a:lnTo>
                    <a:pt x="4469090" y="241300"/>
                  </a:lnTo>
                  <a:lnTo>
                    <a:pt x="4549141" y="241300"/>
                  </a:lnTo>
                  <a:lnTo>
                    <a:pt x="4553151" y="228600"/>
                  </a:lnTo>
                  <a:close/>
                </a:path>
                <a:path w="4881244" h="2984500">
                  <a:moveTo>
                    <a:pt x="4593711" y="215900"/>
                  </a:moveTo>
                  <a:lnTo>
                    <a:pt x="4589472" y="215900"/>
                  </a:lnTo>
                  <a:lnTo>
                    <a:pt x="4581372" y="228600"/>
                  </a:lnTo>
                  <a:lnTo>
                    <a:pt x="4581752" y="228600"/>
                  </a:lnTo>
                  <a:lnTo>
                    <a:pt x="4593711" y="215900"/>
                  </a:lnTo>
                  <a:close/>
                </a:path>
                <a:path w="4881244" h="2984500">
                  <a:moveTo>
                    <a:pt x="4605660" y="215900"/>
                  </a:moveTo>
                  <a:lnTo>
                    <a:pt x="4599084" y="215900"/>
                  </a:lnTo>
                  <a:lnTo>
                    <a:pt x="4594212" y="228600"/>
                  </a:lnTo>
                  <a:lnTo>
                    <a:pt x="4605660" y="215900"/>
                  </a:lnTo>
                  <a:close/>
                </a:path>
                <a:path w="4881244" h="2984500">
                  <a:moveTo>
                    <a:pt x="4529303" y="203200"/>
                  </a:moveTo>
                  <a:lnTo>
                    <a:pt x="4495248" y="203200"/>
                  </a:lnTo>
                  <a:lnTo>
                    <a:pt x="4482985" y="215900"/>
                  </a:lnTo>
                  <a:lnTo>
                    <a:pt x="4529062" y="215900"/>
                  </a:lnTo>
                  <a:lnTo>
                    <a:pt x="4529303" y="203200"/>
                  </a:lnTo>
                  <a:close/>
                </a:path>
                <a:path w="4881244" h="2984500">
                  <a:moveTo>
                    <a:pt x="4619342" y="203200"/>
                  </a:moveTo>
                  <a:lnTo>
                    <a:pt x="4529303" y="203200"/>
                  </a:lnTo>
                  <a:lnTo>
                    <a:pt x="4529062" y="215900"/>
                  </a:lnTo>
                  <a:lnTo>
                    <a:pt x="4611690" y="215900"/>
                  </a:lnTo>
                  <a:lnTo>
                    <a:pt x="4619342" y="203200"/>
                  </a:lnTo>
                  <a:close/>
                </a:path>
                <a:path w="4881244" h="2984500">
                  <a:moveTo>
                    <a:pt x="4642568" y="177800"/>
                  </a:moveTo>
                  <a:lnTo>
                    <a:pt x="4577009" y="177800"/>
                  </a:lnTo>
                  <a:lnTo>
                    <a:pt x="4583103" y="190500"/>
                  </a:lnTo>
                  <a:lnTo>
                    <a:pt x="4511084" y="190500"/>
                  </a:lnTo>
                  <a:lnTo>
                    <a:pt x="4507757" y="203200"/>
                  </a:lnTo>
                  <a:lnTo>
                    <a:pt x="4611954" y="203200"/>
                  </a:lnTo>
                  <a:lnTo>
                    <a:pt x="4625045" y="190500"/>
                  </a:lnTo>
                  <a:lnTo>
                    <a:pt x="4642568" y="177800"/>
                  </a:lnTo>
                  <a:close/>
                </a:path>
                <a:path w="4881244" h="2984500">
                  <a:moveTo>
                    <a:pt x="4639970" y="190500"/>
                  </a:moveTo>
                  <a:lnTo>
                    <a:pt x="4631112" y="190500"/>
                  </a:lnTo>
                  <a:lnTo>
                    <a:pt x="4629942" y="203200"/>
                  </a:lnTo>
                  <a:lnTo>
                    <a:pt x="4639970" y="190500"/>
                  </a:lnTo>
                  <a:close/>
                </a:path>
                <a:path w="4881244" h="2984500">
                  <a:moveTo>
                    <a:pt x="4555256" y="178972"/>
                  </a:moveTo>
                  <a:lnTo>
                    <a:pt x="4538999" y="190500"/>
                  </a:lnTo>
                  <a:lnTo>
                    <a:pt x="4549460" y="190500"/>
                  </a:lnTo>
                  <a:lnTo>
                    <a:pt x="4555256" y="178972"/>
                  </a:lnTo>
                  <a:close/>
                </a:path>
                <a:path w="4881244" h="2984500">
                  <a:moveTo>
                    <a:pt x="4661604" y="165100"/>
                  </a:moveTo>
                  <a:lnTo>
                    <a:pt x="4571167" y="165100"/>
                  </a:lnTo>
                  <a:lnTo>
                    <a:pt x="4556910" y="177800"/>
                  </a:lnTo>
                  <a:lnTo>
                    <a:pt x="4642568" y="177800"/>
                  </a:lnTo>
                  <a:lnTo>
                    <a:pt x="4648472" y="190500"/>
                  </a:lnTo>
                  <a:lnTo>
                    <a:pt x="4661604" y="165100"/>
                  </a:lnTo>
                  <a:close/>
                </a:path>
                <a:path w="4881244" h="2984500">
                  <a:moveTo>
                    <a:pt x="4672803" y="177800"/>
                  </a:moveTo>
                  <a:lnTo>
                    <a:pt x="4663509" y="177800"/>
                  </a:lnTo>
                  <a:lnTo>
                    <a:pt x="4658738" y="190500"/>
                  </a:lnTo>
                  <a:lnTo>
                    <a:pt x="4666524" y="190500"/>
                  </a:lnTo>
                  <a:lnTo>
                    <a:pt x="4672803" y="177800"/>
                  </a:lnTo>
                  <a:close/>
                </a:path>
                <a:path w="4881244" h="2984500">
                  <a:moveTo>
                    <a:pt x="4556910" y="177800"/>
                  </a:moveTo>
                  <a:lnTo>
                    <a:pt x="4555846" y="177800"/>
                  </a:lnTo>
                  <a:lnTo>
                    <a:pt x="4555256" y="178972"/>
                  </a:lnTo>
                  <a:lnTo>
                    <a:pt x="4556910" y="177800"/>
                  </a:lnTo>
                  <a:close/>
                </a:path>
                <a:path w="4881244" h="2984500">
                  <a:moveTo>
                    <a:pt x="4718829" y="127000"/>
                  </a:moveTo>
                  <a:lnTo>
                    <a:pt x="4632238" y="127000"/>
                  </a:lnTo>
                  <a:lnTo>
                    <a:pt x="4616808" y="139700"/>
                  </a:lnTo>
                  <a:lnTo>
                    <a:pt x="4598798" y="139700"/>
                  </a:lnTo>
                  <a:lnTo>
                    <a:pt x="4593196" y="152400"/>
                  </a:lnTo>
                  <a:lnTo>
                    <a:pt x="4584841" y="165100"/>
                  </a:lnTo>
                  <a:lnTo>
                    <a:pt x="4680417" y="165100"/>
                  </a:lnTo>
                  <a:lnTo>
                    <a:pt x="4681880" y="152400"/>
                  </a:lnTo>
                  <a:lnTo>
                    <a:pt x="4700731" y="152400"/>
                  </a:lnTo>
                  <a:lnTo>
                    <a:pt x="4701486" y="151890"/>
                  </a:lnTo>
                  <a:lnTo>
                    <a:pt x="4700745" y="139700"/>
                  </a:lnTo>
                  <a:lnTo>
                    <a:pt x="4718829" y="127000"/>
                  </a:lnTo>
                  <a:close/>
                </a:path>
                <a:path w="4881244" h="2984500">
                  <a:moveTo>
                    <a:pt x="4700731" y="152400"/>
                  </a:moveTo>
                  <a:lnTo>
                    <a:pt x="4685476" y="152400"/>
                  </a:lnTo>
                  <a:lnTo>
                    <a:pt x="4680417" y="165100"/>
                  </a:lnTo>
                  <a:lnTo>
                    <a:pt x="4692019" y="165100"/>
                  </a:lnTo>
                  <a:lnTo>
                    <a:pt x="4700731" y="152400"/>
                  </a:lnTo>
                  <a:close/>
                </a:path>
                <a:path w="4881244" h="2984500">
                  <a:moveTo>
                    <a:pt x="4701960" y="159676"/>
                  </a:moveTo>
                  <a:lnTo>
                    <a:pt x="4692019" y="165100"/>
                  </a:lnTo>
                  <a:lnTo>
                    <a:pt x="4702290" y="165100"/>
                  </a:lnTo>
                  <a:lnTo>
                    <a:pt x="4701960" y="159676"/>
                  </a:lnTo>
                  <a:close/>
                </a:path>
                <a:path w="4881244" h="2984500">
                  <a:moveTo>
                    <a:pt x="4724271" y="139700"/>
                  </a:moveTo>
                  <a:lnTo>
                    <a:pt x="4719549" y="139700"/>
                  </a:lnTo>
                  <a:lnTo>
                    <a:pt x="4701486" y="151890"/>
                  </a:lnTo>
                  <a:lnTo>
                    <a:pt x="4701960" y="159676"/>
                  </a:lnTo>
                  <a:lnTo>
                    <a:pt x="4715298" y="152400"/>
                  </a:lnTo>
                  <a:lnTo>
                    <a:pt x="4723339" y="152400"/>
                  </a:lnTo>
                  <a:lnTo>
                    <a:pt x="4724271" y="139700"/>
                  </a:lnTo>
                  <a:close/>
                </a:path>
                <a:path w="4881244" h="2984500">
                  <a:moveTo>
                    <a:pt x="4744853" y="127000"/>
                  </a:moveTo>
                  <a:lnTo>
                    <a:pt x="4735286" y="127000"/>
                  </a:lnTo>
                  <a:lnTo>
                    <a:pt x="4732685" y="139700"/>
                  </a:lnTo>
                  <a:lnTo>
                    <a:pt x="4737382" y="139700"/>
                  </a:lnTo>
                  <a:lnTo>
                    <a:pt x="4744853" y="127000"/>
                  </a:lnTo>
                  <a:close/>
                </a:path>
                <a:path w="4881244" h="2984500">
                  <a:moveTo>
                    <a:pt x="4762104" y="109422"/>
                  </a:moveTo>
                  <a:lnTo>
                    <a:pt x="4756216" y="114300"/>
                  </a:lnTo>
                  <a:lnTo>
                    <a:pt x="4651069" y="114300"/>
                  </a:lnTo>
                  <a:lnTo>
                    <a:pt x="4652879" y="127000"/>
                  </a:lnTo>
                  <a:lnTo>
                    <a:pt x="4750574" y="127000"/>
                  </a:lnTo>
                  <a:lnTo>
                    <a:pt x="4761857" y="114300"/>
                  </a:lnTo>
                  <a:lnTo>
                    <a:pt x="4762104" y="109422"/>
                  </a:lnTo>
                  <a:close/>
                </a:path>
                <a:path w="4881244" h="2984500">
                  <a:moveTo>
                    <a:pt x="4665726" y="101600"/>
                  </a:moveTo>
                  <a:lnTo>
                    <a:pt x="4662420" y="101600"/>
                  </a:lnTo>
                  <a:lnTo>
                    <a:pt x="4658736" y="114300"/>
                  </a:lnTo>
                  <a:lnTo>
                    <a:pt x="4672262" y="114300"/>
                  </a:lnTo>
                  <a:lnTo>
                    <a:pt x="4665726" y="101600"/>
                  </a:lnTo>
                  <a:close/>
                </a:path>
                <a:path w="4881244" h="2984500">
                  <a:moveTo>
                    <a:pt x="4699018" y="88900"/>
                  </a:moveTo>
                  <a:lnTo>
                    <a:pt x="4685313" y="88900"/>
                  </a:lnTo>
                  <a:lnTo>
                    <a:pt x="4671456" y="101600"/>
                  </a:lnTo>
                  <a:lnTo>
                    <a:pt x="4672262" y="114300"/>
                  </a:lnTo>
                  <a:lnTo>
                    <a:pt x="4756216" y="114300"/>
                  </a:lnTo>
                  <a:lnTo>
                    <a:pt x="4754282" y="101600"/>
                  </a:lnTo>
                  <a:lnTo>
                    <a:pt x="4697759" y="101600"/>
                  </a:lnTo>
                  <a:lnTo>
                    <a:pt x="4699018" y="88900"/>
                  </a:lnTo>
                  <a:close/>
                </a:path>
                <a:path w="4881244" h="2984500">
                  <a:moveTo>
                    <a:pt x="4763146" y="88900"/>
                  </a:moveTo>
                  <a:lnTo>
                    <a:pt x="4747736" y="88900"/>
                  </a:lnTo>
                  <a:lnTo>
                    <a:pt x="4755027" y="101600"/>
                  </a:lnTo>
                  <a:lnTo>
                    <a:pt x="4754282" y="101600"/>
                  </a:lnTo>
                  <a:lnTo>
                    <a:pt x="4756216" y="114300"/>
                  </a:lnTo>
                  <a:lnTo>
                    <a:pt x="4762104" y="109422"/>
                  </a:lnTo>
                  <a:lnTo>
                    <a:pt x="4763146" y="88900"/>
                  </a:lnTo>
                  <a:close/>
                </a:path>
                <a:path w="4881244" h="2984500">
                  <a:moveTo>
                    <a:pt x="4797410" y="101600"/>
                  </a:moveTo>
                  <a:lnTo>
                    <a:pt x="4779400" y="101600"/>
                  </a:lnTo>
                  <a:lnTo>
                    <a:pt x="4777234" y="114300"/>
                  </a:lnTo>
                  <a:lnTo>
                    <a:pt x="4786373" y="114300"/>
                  </a:lnTo>
                  <a:lnTo>
                    <a:pt x="4797410" y="101600"/>
                  </a:lnTo>
                  <a:close/>
                </a:path>
                <a:path w="4881244" h="2984500">
                  <a:moveTo>
                    <a:pt x="4804865" y="101600"/>
                  </a:moveTo>
                  <a:lnTo>
                    <a:pt x="4795463" y="114300"/>
                  </a:lnTo>
                  <a:lnTo>
                    <a:pt x="4800792" y="114300"/>
                  </a:lnTo>
                  <a:lnTo>
                    <a:pt x="4804865" y="101600"/>
                  </a:lnTo>
                  <a:close/>
                </a:path>
                <a:path w="4881244" h="2984500">
                  <a:moveTo>
                    <a:pt x="4817782" y="76200"/>
                  </a:moveTo>
                  <a:lnTo>
                    <a:pt x="4755594" y="76200"/>
                  </a:lnTo>
                  <a:lnTo>
                    <a:pt x="4763146" y="88900"/>
                  </a:lnTo>
                  <a:lnTo>
                    <a:pt x="4762104" y="109422"/>
                  </a:lnTo>
                  <a:lnTo>
                    <a:pt x="4771547" y="101600"/>
                  </a:lnTo>
                  <a:lnTo>
                    <a:pt x="4767673" y="101600"/>
                  </a:lnTo>
                  <a:lnTo>
                    <a:pt x="4765602" y="88900"/>
                  </a:lnTo>
                  <a:lnTo>
                    <a:pt x="4812687" y="88900"/>
                  </a:lnTo>
                  <a:lnTo>
                    <a:pt x="4817782" y="76200"/>
                  </a:lnTo>
                  <a:close/>
                </a:path>
                <a:path w="4881244" h="2984500">
                  <a:moveTo>
                    <a:pt x="4731736" y="63500"/>
                  </a:moveTo>
                  <a:lnTo>
                    <a:pt x="4719995" y="76200"/>
                  </a:lnTo>
                  <a:lnTo>
                    <a:pt x="4707785" y="88900"/>
                  </a:lnTo>
                  <a:lnTo>
                    <a:pt x="4697759" y="101600"/>
                  </a:lnTo>
                  <a:lnTo>
                    <a:pt x="4744438" y="101600"/>
                  </a:lnTo>
                  <a:lnTo>
                    <a:pt x="4741863" y="88900"/>
                  </a:lnTo>
                  <a:lnTo>
                    <a:pt x="4742822" y="76200"/>
                  </a:lnTo>
                  <a:lnTo>
                    <a:pt x="4740354" y="76200"/>
                  </a:lnTo>
                  <a:lnTo>
                    <a:pt x="4731736" y="63500"/>
                  </a:lnTo>
                  <a:close/>
                </a:path>
                <a:path w="4881244" h="2984500">
                  <a:moveTo>
                    <a:pt x="4829161" y="63500"/>
                  </a:moveTo>
                  <a:lnTo>
                    <a:pt x="4742714" y="63500"/>
                  </a:lnTo>
                  <a:lnTo>
                    <a:pt x="4742822" y="76200"/>
                  </a:lnTo>
                  <a:lnTo>
                    <a:pt x="4741863" y="88900"/>
                  </a:lnTo>
                  <a:lnTo>
                    <a:pt x="4744438" y="101600"/>
                  </a:lnTo>
                  <a:lnTo>
                    <a:pt x="4749506" y="101600"/>
                  </a:lnTo>
                  <a:lnTo>
                    <a:pt x="4746407" y="88900"/>
                  </a:lnTo>
                  <a:lnTo>
                    <a:pt x="4763146" y="88900"/>
                  </a:lnTo>
                  <a:lnTo>
                    <a:pt x="4755594" y="76200"/>
                  </a:lnTo>
                  <a:lnTo>
                    <a:pt x="4821607" y="76200"/>
                  </a:lnTo>
                  <a:lnTo>
                    <a:pt x="4829161" y="63500"/>
                  </a:lnTo>
                  <a:close/>
                </a:path>
                <a:path w="4881244" h="2984500">
                  <a:moveTo>
                    <a:pt x="4747736" y="88900"/>
                  </a:moveTo>
                  <a:lnTo>
                    <a:pt x="4746407" y="88900"/>
                  </a:lnTo>
                  <a:lnTo>
                    <a:pt x="4749506" y="101600"/>
                  </a:lnTo>
                  <a:lnTo>
                    <a:pt x="4755027" y="101600"/>
                  </a:lnTo>
                  <a:lnTo>
                    <a:pt x="4747736" y="88900"/>
                  </a:lnTo>
                  <a:close/>
                </a:path>
                <a:path w="4881244" h="2984500">
                  <a:moveTo>
                    <a:pt x="4792201" y="88900"/>
                  </a:moveTo>
                  <a:lnTo>
                    <a:pt x="4775568" y="88900"/>
                  </a:lnTo>
                  <a:lnTo>
                    <a:pt x="4767673" y="101600"/>
                  </a:lnTo>
                  <a:lnTo>
                    <a:pt x="4781987" y="101600"/>
                  </a:lnTo>
                  <a:lnTo>
                    <a:pt x="4792201" y="88900"/>
                  </a:lnTo>
                  <a:close/>
                </a:path>
                <a:path w="4881244" h="2984500">
                  <a:moveTo>
                    <a:pt x="4806174" y="88900"/>
                  </a:moveTo>
                  <a:lnTo>
                    <a:pt x="4797576" y="88900"/>
                  </a:lnTo>
                  <a:lnTo>
                    <a:pt x="4799798" y="101600"/>
                  </a:lnTo>
                  <a:lnTo>
                    <a:pt x="4805197" y="101600"/>
                  </a:lnTo>
                  <a:lnTo>
                    <a:pt x="4806174" y="88900"/>
                  </a:lnTo>
                  <a:close/>
                </a:path>
                <a:path w="4881244" h="2984500">
                  <a:moveTo>
                    <a:pt x="4817787" y="88900"/>
                  </a:moveTo>
                  <a:lnTo>
                    <a:pt x="4809639" y="88900"/>
                  </a:lnTo>
                  <a:lnTo>
                    <a:pt x="4811696" y="101600"/>
                  </a:lnTo>
                  <a:lnTo>
                    <a:pt x="4816799" y="101600"/>
                  </a:lnTo>
                  <a:lnTo>
                    <a:pt x="4817787" y="88900"/>
                  </a:lnTo>
                  <a:close/>
                </a:path>
                <a:path w="4881244" h="2984500">
                  <a:moveTo>
                    <a:pt x="4826195" y="76200"/>
                  </a:moveTo>
                  <a:lnTo>
                    <a:pt x="4819690" y="76200"/>
                  </a:lnTo>
                  <a:lnTo>
                    <a:pt x="4812687" y="88900"/>
                  </a:lnTo>
                  <a:lnTo>
                    <a:pt x="4816017" y="88900"/>
                  </a:lnTo>
                  <a:lnTo>
                    <a:pt x="4826195" y="76200"/>
                  </a:lnTo>
                  <a:close/>
                </a:path>
                <a:path w="4881244" h="2984500">
                  <a:moveTo>
                    <a:pt x="4836310" y="76200"/>
                  </a:moveTo>
                  <a:lnTo>
                    <a:pt x="4832728" y="76200"/>
                  </a:lnTo>
                  <a:lnTo>
                    <a:pt x="4833137" y="88900"/>
                  </a:lnTo>
                  <a:lnTo>
                    <a:pt x="4835132" y="88900"/>
                  </a:lnTo>
                  <a:lnTo>
                    <a:pt x="4836310" y="76200"/>
                  </a:lnTo>
                  <a:close/>
                </a:path>
                <a:path w="4881244" h="2984500">
                  <a:moveTo>
                    <a:pt x="4840285" y="63500"/>
                  </a:moveTo>
                  <a:lnTo>
                    <a:pt x="4835234" y="63500"/>
                  </a:lnTo>
                  <a:lnTo>
                    <a:pt x="4829231" y="76200"/>
                  </a:lnTo>
                  <a:lnTo>
                    <a:pt x="4837671" y="76200"/>
                  </a:lnTo>
                  <a:lnTo>
                    <a:pt x="4839922" y="73159"/>
                  </a:lnTo>
                  <a:lnTo>
                    <a:pt x="4840285" y="63500"/>
                  </a:lnTo>
                  <a:close/>
                </a:path>
                <a:path w="4881244" h="2984500">
                  <a:moveTo>
                    <a:pt x="4839922" y="73159"/>
                  </a:moveTo>
                  <a:lnTo>
                    <a:pt x="4837671" y="76200"/>
                  </a:lnTo>
                  <a:lnTo>
                    <a:pt x="4839808" y="76200"/>
                  </a:lnTo>
                  <a:lnTo>
                    <a:pt x="4839922" y="73159"/>
                  </a:lnTo>
                  <a:close/>
                </a:path>
                <a:path w="4881244" h="2984500">
                  <a:moveTo>
                    <a:pt x="4847074" y="63500"/>
                  </a:moveTo>
                  <a:lnTo>
                    <a:pt x="4839922" y="73159"/>
                  </a:lnTo>
                  <a:lnTo>
                    <a:pt x="4839808" y="76200"/>
                  </a:lnTo>
                  <a:lnTo>
                    <a:pt x="4843011" y="76200"/>
                  </a:lnTo>
                  <a:lnTo>
                    <a:pt x="4847074" y="63500"/>
                  </a:lnTo>
                  <a:close/>
                </a:path>
                <a:path w="4881244" h="2984500">
                  <a:moveTo>
                    <a:pt x="4859886" y="63500"/>
                  </a:moveTo>
                  <a:lnTo>
                    <a:pt x="4847629" y="63500"/>
                  </a:lnTo>
                  <a:lnTo>
                    <a:pt x="4848754" y="76200"/>
                  </a:lnTo>
                  <a:lnTo>
                    <a:pt x="4859886" y="63500"/>
                  </a:lnTo>
                  <a:close/>
                </a:path>
                <a:path w="4881244" h="2984500">
                  <a:moveTo>
                    <a:pt x="4759669" y="50800"/>
                  </a:moveTo>
                  <a:lnTo>
                    <a:pt x="4749582" y="50800"/>
                  </a:lnTo>
                  <a:lnTo>
                    <a:pt x="4742771" y="63500"/>
                  </a:lnTo>
                  <a:lnTo>
                    <a:pt x="4757254" y="63500"/>
                  </a:lnTo>
                  <a:lnTo>
                    <a:pt x="4759669" y="50800"/>
                  </a:lnTo>
                  <a:close/>
                </a:path>
                <a:path w="4881244" h="2984500">
                  <a:moveTo>
                    <a:pt x="4851385" y="50800"/>
                  </a:moveTo>
                  <a:lnTo>
                    <a:pt x="4759669" y="50800"/>
                  </a:lnTo>
                  <a:lnTo>
                    <a:pt x="4760631" y="63500"/>
                  </a:lnTo>
                  <a:lnTo>
                    <a:pt x="4846739" y="63500"/>
                  </a:lnTo>
                  <a:lnTo>
                    <a:pt x="4851385" y="50800"/>
                  </a:lnTo>
                  <a:close/>
                </a:path>
                <a:path w="4881244" h="2984500">
                  <a:moveTo>
                    <a:pt x="4867942" y="50800"/>
                  </a:moveTo>
                  <a:lnTo>
                    <a:pt x="4857454" y="50800"/>
                  </a:lnTo>
                  <a:lnTo>
                    <a:pt x="4860678" y="63500"/>
                  </a:lnTo>
                  <a:lnTo>
                    <a:pt x="4868099" y="63500"/>
                  </a:lnTo>
                  <a:lnTo>
                    <a:pt x="4869636" y="61423"/>
                  </a:lnTo>
                  <a:lnTo>
                    <a:pt x="4867942" y="50800"/>
                  </a:lnTo>
                  <a:close/>
                </a:path>
                <a:path w="4881244" h="2984500">
                  <a:moveTo>
                    <a:pt x="4877502" y="50800"/>
                  </a:moveTo>
                  <a:lnTo>
                    <a:pt x="4869636" y="61423"/>
                  </a:lnTo>
                  <a:lnTo>
                    <a:pt x="4869967" y="63500"/>
                  </a:lnTo>
                  <a:lnTo>
                    <a:pt x="4873429" y="63500"/>
                  </a:lnTo>
                  <a:lnTo>
                    <a:pt x="4877502" y="50800"/>
                  </a:lnTo>
                  <a:close/>
                </a:path>
                <a:path w="4881244" h="2984500">
                  <a:moveTo>
                    <a:pt x="4778238" y="38100"/>
                  </a:moveTo>
                  <a:lnTo>
                    <a:pt x="4766093" y="38100"/>
                  </a:lnTo>
                  <a:lnTo>
                    <a:pt x="4759180" y="50800"/>
                  </a:lnTo>
                  <a:lnTo>
                    <a:pt x="4776678" y="50800"/>
                  </a:lnTo>
                  <a:lnTo>
                    <a:pt x="4778238" y="38100"/>
                  </a:lnTo>
                  <a:close/>
                </a:path>
                <a:path w="4881244" h="2984500">
                  <a:moveTo>
                    <a:pt x="4880699" y="38100"/>
                  </a:moveTo>
                  <a:lnTo>
                    <a:pt x="4778238" y="38100"/>
                  </a:lnTo>
                  <a:lnTo>
                    <a:pt x="4781641" y="50800"/>
                  </a:lnTo>
                  <a:lnTo>
                    <a:pt x="4876141" y="50800"/>
                  </a:lnTo>
                  <a:lnTo>
                    <a:pt x="4880699" y="38100"/>
                  </a:lnTo>
                  <a:close/>
                </a:path>
                <a:path w="4881244" h="2984500">
                  <a:moveTo>
                    <a:pt x="4857848" y="25400"/>
                  </a:moveTo>
                  <a:lnTo>
                    <a:pt x="4791393" y="25400"/>
                  </a:lnTo>
                  <a:lnTo>
                    <a:pt x="4785267" y="38100"/>
                  </a:lnTo>
                  <a:lnTo>
                    <a:pt x="4853495" y="38089"/>
                  </a:lnTo>
                  <a:lnTo>
                    <a:pt x="4857848" y="25400"/>
                  </a:lnTo>
                  <a:close/>
                </a:path>
                <a:path w="4881244" h="2984500">
                  <a:moveTo>
                    <a:pt x="4868330" y="25400"/>
                  </a:moveTo>
                  <a:lnTo>
                    <a:pt x="4857848" y="25400"/>
                  </a:lnTo>
                  <a:lnTo>
                    <a:pt x="4857452" y="38089"/>
                  </a:lnTo>
                  <a:lnTo>
                    <a:pt x="4868330" y="25400"/>
                  </a:lnTo>
                  <a:close/>
                </a:path>
                <a:path w="4881244" h="2984500">
                  <a:moveTo>
                    <a:pt x="4796709" y="12700"/>
                  </a:moveTo>
                  <a:lnTo>
                    <a:pt x="4792319" y="25400"/>
                  </a:lnTo>
                  <a:lnTo>
                    <a:pt x="4796298" y="25400"/>
                  </a:lnTo>
                  <a:lnTo>
                    <a:pt x="4796709" y="12700"/>
                  </a:lnTo>
                  <a:close/>
                </a:path>
                <a:path w="4881244" h="2984500">
                  <a:moveTo>
                    <a:pt x="4805138" y="12700"/>
                  </a:moveTo>
                  <a:lnTo>
                    <a:pt x="4800353" y="25400"/>
                  </a:lnTo>
                  <a:lnTo>
                    <a:pt x="4810541" y="25400"/>
                  </a:lnTo>
                  <a:lnTo>
                    <a:pt x="4805138" y="12700"/>
                  </a:lnTo>
                  <a:close/>
                </a:path>
                <a:path w="4881244" h="2984500">
                  <a:moveTo>
                    <a:pt x="4860138" y="0"/>
                  </a:moveTo>
                  <a:lnTo>
                    <a:pt x="4851988" y="0"/>
                  </a:lnTo>
                  <a:lnTo>
                    <a:pt x="4841756" y="12700"/>
                  </a:lnTo>
                  <a:lnTo>
                    <a:pt x="4815780" y="12700"/>
                  </a:lnTo>
                  <a:lnTo>
                    <a:pt x="4812899" y="25400"/>
                  </a:lnTo>
                  <a:lnTo>
                    <a:pt x="4858532" y="25400"/>
                  </a:lnTo>
                  <a:lnTo>
                    <a:pt x="4860864" y="12700"/>
                  </a:lnTo>
                  <a:lnTo>
                    <a:pt x="4860138" y="0"/>
                  </a:lnTo>
                  <a:close/>
                </a:path>
                <a:path w="4881244" h="2984500">
                  <a:moveTo>
                    <a:pt x="4839580" y="0"/>
                  </a:moveTo>
                  <a:lnTo>
                    <a:pt x="4835056" y="0"/>
                  </a:lnTo>
                  <a:lnTo>
                    <a:pt x="4827928" y="12700"/>
                  </a:lnTo>
                  <a:lnTo>
                    <a:pt x="4834781" y="12700"/>
                  </a:lnTo>
                  <a:lnTo>
                    <a:pt x="483958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18294" y="3501456"/>
              <a:ext cx="349539" cy="32385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9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5044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Spring</a:t>
            </a:r>
            <a:r>
              <a:rPr spc="-90" dirty="0"/>
              <a:t> </a:t>
            </a:r>
            <a:r>
              <a:rPr spc="135" dirty="0"/>
              <a:t>Security</a:t>
            </a:r>
            <a:r>
              <a:rPr spc="-90" dirty="0"/>
              <a:t> </a:t>
            </a:r>
            <a:r>
              <a:rPr spc="15" dirty="0"/>
              <a:t>Password</a:t>
            </a:r>
            <a:r>
              <a:rPr spc="-90" dirty="0"/>
              <a:t> </a:t>
            </a:r>
            <a:r>
              <a:rPr spc="155" dirty="0"/>
              <a:t>Storage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8173" y="3582530"/>
            <a:ext cx="18667095" cy="5663565"/>
            <a:chOff x="338173" y="3582530"/>
            <a:chExt cx="18667095" cy="5663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136" y="7203968"/>
              <a:ext cx="18334520" cy="2041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173" y="3582530"/>
              <a:ext cx="8204920" cy="51705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008" y="4806804"/>
              <a:ext cx="7367249" cy="27080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7008" y="4806804"/>
              <a:ext cx="7367270" cy="2708275"/>
            </a:xfrm>
            <a:custGeom>
              <a:avLst/>
              <a:gdLst/>
              <a:ahLst/>
              <a:cxnLst/>
              <a:rect l="l" t="t" r="r" b="b"/>
              <a:pathLst>
                <a:path w="7367270" h="2708275">
                  <a:moveTo>
                    <a:pt x="3779335" y="1540201"/>
                  </a:moveTo>
                  <a:lnTo>
                    <a:pt x="3602638" y="1540201"/>
                  </a:lnTo>
                  <a:lnTo>
                    <a:pt x="3690986" y="2708032"/>
                  </a:lnTo>
                  <a:lnTo>
                    <a:pt x="3779335" y="1540201"/>
                  </a:lnTo>
                  <a:close/>
                </a:path>
                <a:path w="7367270" h="2708275">
                  <a:moveTo>
                    <a:pt x="7323403" y="0"/>
                  </a:moveTo>
                  <a:lnTo>
                    <a:pt x="44174" y="0"/>
                  </a:lnTo>
                  <a:lnTo>
                    <a:pt x="26994" y="3476"/>
                  </a:lnTo>
                  <a:lnTo>
                    <a:pt x="12951" y="12951"/>
                  </a:lnTo>
                  <a:lnTo>
                    <a:pt x="3476" y="26994"/>
                  </a:lnTo>
                  <a:lnTo>
                    <a:pt x="0" y="44173"/>
                  </a:lnTo>
                  <a:lnTo>
                    <a:pt x="0" y="1496027"/>
                  </a:lnTo>
                  <a:lnTo>
                    <a:pt x="3476" y="1513206"/>
                  </a:lnTo>
                  <a:lnTo>
                    <a:pt x="12951" y="1527249"/>
                  </a:lnTo>
                  <a:lnTo>
                    <a:pt x="26994" y="1536724"/>
                  </a:lnTo>
                  <a:lnTo>
                    <a:pt x="44174" y="1540201"/>
                  </a:lnTo>
                  <a:lnTo>
                    <a:pt x="7323403" y="1540201"/>
                  </a:lnTo>
                  <a:lnTo>
                    <a:pt x="7340531" y="1536724"/>
                  </a:lnTo>
                  <a:lnTo>
                    <a:pt x="7354461" y="1527249"/>
                  </a:lnTo>
                  <a:lnTo>
                    <a:pt x="7363824" y="1513206"/>
                  </a:lnTo>
                  <a:lnTo>
                    <a:pt x="7367249" y="1496027"/>
                  </a:lnTo>
                  <a:lnTo>
                    <a:pt x="7367249" y="44173"/>
                  </a:lnTo>
                  <a:lnTo>
                    <a:pt x="7363824" y="26994"/>
                  </a:lnTo>
                  <a:lnTo>
                    <a:pt x="7354461" y="12951"/>
                  </a:lnTo>
                  <a:lnTo>
                    <a:pt x="7340531" y="3476"/>
                  </a:lnTo>
                  <a:lnTo>
                    <a:pt x="7323403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69334" y="2290895"/>
            <a:ext cx="15493365" cy="37763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00710" algn="l"/>
                <a:tab pos="601345" algn="l"/>
              </a:tabLst>
            </a:pPr>
            <a:r>
              <a:rPr sz="4250" dirty="0">
                <a:latin typeface="Palatino Linotype"/>
                <a:cs typeface="Palatino Linotype"/>
              </a:rPr>
              <a:t>There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different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75" dirty="0">
                <a:latin typeface="Palatino Linotype"/>
                <a:cs typeface="Palatino Linotype"/>
              </a:rPr>
              <a:t>algorithms/variants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15" dirty="0">
                <a:latin typeface="Palatino Linotype"/>
                <a:cs typeface="Palatino Linotype"/>
              </a:rPr>
              <a:t> bcrypt </a:t>
            </a:r>
            <a:r>
              <a:rPr sz="4250" spc="5" dirty="0">
                <a:latin typeface="Palatino Linotype"/>
                <a:cs typeface="Palatino Linotype"/>
              </a:rPr>
              <a:t>passwords: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19810" algn="l"/>
                <a:tab pos="1020444" algn="l"/>
              </a:tabLst>
            </a:pPr>
            <a:r>
              <a:rPr sz="4250" spc="5" dirty="0">
                <a:latin typeface="Palatino Linotype"/>
                <a:cs typeface="Palatino Linotype"/>
              </a:rPr>
              <a:t>Passwords </a:t>
            </a:r>
            <a:r>
              <a:rPr sz="4250" spc="10" dirty="0">
                <a:latin typeface="Palatino Linotype"/>
                <a:cs typeface="Palatino Linotype"/>
              </a:rPr>
              <a:t>starting </a:t>
            </a:r>
            <a:r>
              <a:rPr sz="4250" spc="15" dirty="0">
                <a:latin typeface="Palatino Linotype"/>
                <a:cs typeface="Palatino Linotype"/>
              </a:rPr>
              <a:t>with: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Courier New"/>
                <a:cs typeface="Courier New"/>
              </a:rPr>
              <a:t>$2a$,</a:t>
            </a:r>
            <a:r>
              <a:rPr sz="4250" b="1" spc="25" dirty="0">
                <a:latin typeface="Courier New"/>
                <a:cs typeface="Courier New"/>
              </a:rPr>
              <a:t> </a:t>
            </a:r>
            <a:r>
              <a:rPr sz="4250" b="1" spc="15" dirty="0">
                <a:latin typeface="Courier New"/>
                <a:cs typeface="Courier New"/>
              </a:rPr>
              <a:t>$2b$,</a:t>
            </a:r>
            <a:r>
              <a:rPr sz="4250" b="1" spc="25" dirty="0">
                <a:latin typeface="Courier New"/>
                <a:cs typeface="Courier New"/>
              </a:rPr>
              <a:t> </a:t>
            </a:r>
            <a:r>
              <a:rPr sz="4250" b="1" spc="15" dirty="0">
                <a:latin typeface="Courier New"/>
                <a:cs typeface="Courier New"/>
              </a:rPr>
              <a:t>$2y$,</a:t>
            </a:r>
            <a:r>
              <a:rPr sz="4250" b="1" spc="20" dirty="0">
                <a:latin typeface="Courier New"/>
                <a:cs typeface="Courier New"/>
              </a:rPr>
              <a:t> …</a:t>
            </a:r>
            <a:endParaRPr sz="4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500">
              <a:latin typeface="Courier New"/>
              <a:cs typeface="Courier New"/>
            </a:endParaRPr>
          </a:p>
          <a:p>
            <a:pPr marL="381000" marR="8927465" indent="366395">
              <a:lnSpc>
                <a:spcPct val="111800"/>
              </a:lnSpc>
            </a:pP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Spring Security 5 only supports </a:t>
            </a:r>
            <a:r>
              <a:rPr sz="29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bcrypt</a:t>
            </a:r>
            <a:r>
              <a:rPr sz="295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passwords</a:t>
            </a:r>
            <a:r>
              <a:rPr sz="295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starting</a:t>
            </a:r>
            <a:r>
              <a:rPr sz="295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with</a:t>
            </a:r>
            <a:r>
              <a:rPr sz="2950" b="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alatino Linotype"/>
                <a:cs typeface="Palatino Linotype"/>
              </a:rPr>
              <a:t>$2a$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5044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Spring</a:t>
            </a:r>
            <a:r>
              <a:rPr spc="-90" dirty="0"/>
              <a:t> </a:t>
            </a:r>
            <a:r>
              <a:rPr spc="135" dirty="0"/>
              <a:t>Security</a:t>
            </a:r>
            <a:r>
              <a:rPr spc="-90" dirty="0"/>
              <a:t> </a:t>
            </a:r>
            <a:r>
              <a:rPr spc="15" dirty="0"/>
              <a:t>Password</a:t>
            </a:r>
            <a:r>
              <a:rPr spc="-90" dirty="0"/>
              <a:t> </a:t>
            </a:r>
            <a:r>
              <a:rPr spc="155" dirty="0"/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809203"/>
            <a:ext cx="2108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9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699259"/>
            <a:ext cx="1669288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45" dirty="0">
                <a:latin typeface="Palatino Linotype"/>
                <a:cs typeface="Palatino Linotype"/>
              </a:rPr>
              <a:t>Currently,</a:t>
            </a:r>
            <a:r>
              <a:rPr sz="3700" dirty="0">
                <a:latin typeface="Palatino Linotype"/>
                <a:cs typeface="Palatino Linotype"/>
              </a:rPr>
              <a:t> Spring Security </a:t>
            </a:r>
            <a:r>
              <a:rPr sz="3700" spc="5" dirty="0">
                <a:latin typeface="Palatino Linotype"/>
                <a:cs typeface="Palatino Linotype"/>
              </a:rPr>
              <a:t>5 </a:t>
            </a:r>
            <a:r>
              <a:rPr sz="3700" dirty="0">
                <a:latin typeface="Palatino Linotype"/>
                <a:cs typeface="Palatino Linotype"/>
              </a:rPr>
              <a:t>only supports bcrypt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-5" dirty="0">
                <a:latin typeface="Palatino Linotype"/>
                <a:cs typeface="Palatino Linotype"/>
              </a:rPr>
              <a:t>passwords</a:t>
            </a:r>
            <a:r>
              <a:rPr sz="3700" dirty="0">
                <a:latin typeface="Palatino Linotype"/>
                <a:cs typeface="Palatino Linotype"/>
              </a:rPr>
              <a:t> starting </a:t>
            </a:r>
            <a:r>
              <a:rPr sz="3700" spc="5" dirty="0">
                <a:latin typeface="Palatino Linotype"/>
                <a:cs typeface="Palatino Linotype"/>
              </a:rPr>
              <a:t>with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b="1" spc="5" dirty="0">
                <a:latin typeface="Courier New"/>
                <a:cs typeface="Courier New"/>
              </a:rPr>
              <a:t>$2a$</a:t>
            </a:r>
            <a:endParaRPr sz="3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102327"/>
            <a:ext cx="2108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9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992383"/>
            <a:ext cx="1254442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dirty="0">
                <a:latin typeface="Palatino Linotype"/>
                <a:cs typeface="Palatino Linotype"/>
              </a:rPr>
              <a:t>If </a:t>
            </a:r>
            <a:r>
              <a:rPr sz="3700" spc="5" dirty="0">
                <a:latin typeface="Palatino Linotype"/>
                <a:cs typeface="Palatino Linotype"/>
              </a:rPr>
              <a:t>you</a:t>
            </a:r>
            <a:r>
              <a:rPr sz="3700" dirty="0">
                <a:latin typeface="Palatino Linotype"/>
                <a:cs typeface="Palatino Linotype"/>
              </a:rPr>
              <a:t> use </a:t>
            </a:r>
            <a:r>
              <a:rPr sz="3700" spc="5" dirty="0">
                <a:latin typeface="Palatino Linotype"/>
                <a:cs typeface="Palatino Linotype"/>
              </a:rPr>
              <a:t>a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-15" dirty="0">
                <a:latin typeface="Palatino Linotype"/>
                <a:cs typeface="Palatino Linotype"/>
              </a:rPr>
              <a:t>different</a:t>
            </a:r>
            <a:r>
              <a:rPr sz="3700" dirty="0">
                <a:latin typeface="Palatino Linotype"/>
                <a:cs typeface="Palatino Linotype"/>
              </a:rPr>
              <a:t> variant starting </a:t>
            </a:r>
            <a:r>
              <a:rPr sz="3700" spc="5" dirty="0">
                <a:latin typeface="Palatino Linotype"/>
                <a:cs typeface="Palatino Linotype"/>
              </a:rPr>
              <a:t>with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b="1" dirty="0">
                <a:latin typeface="Courier New"/>
                <a:cs typeface="Courier New"/>
              </a:rPr>
              <a:t>$2b$,</a:t>
            </a:r>
            <a:r>
              <a:rPr sz="3700" b="1" spc="5" dirty="0">
                <a:latin typeface="Courier New"/>
                <a:cs typeface="Courier New"/>
              </a:rPr>
              <a:t> </a:t>
            </a:r>
            <a:r>
              <a:rPr sz="3700" b="1" dirty="0">
                <a:latin typeface="Courier New"/>
                <a:cs typeface="Courier New"/>
              </a:rPr>
              <a:t>$2y$,</a:t>
            </a:r>
            <a:r>
              <a:rPr sz="3700" b="1" spc="5" dirty="0">
                <a:latin typeface="Courier New"/>
                <a:cs typeface="Courier New"/>
              </a:rPr>
              <a:t> …</a:t>
            </a:r>
            <a:endParaRPr sz="3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869" y="6159886"/>
            <a:ext cx="2108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9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6768" y="6049942"/>
            <a:ext cx="1625282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dirty="0">
                <a:latin typeface="Palatino Linotype"/>
                <a:cs typeface="Palatino Linotype"/>
              </a:rPr>
              <a:t>The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u="heavy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login</a:t>
            </a:r>
            <a:r>
              <a:rPr sz="3700" u="heavy" spc="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 </a:t>
            </a:r>
            <a:r>
              <a:rPr sz="3700" u="heavy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will</a:t>
            </a:r>
            <a:r>
              <a:rPr sz="3700" u="heavy" spc="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 </a:t>
            </a:r>
            <a:r>
              <a:rPr sz="3700" u="heavy" spc="-7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FAIL</a:t>
            </a:r>
            <a:r>
              <a:rPr sz="3700" spc="-130" dirty="0">
                <a:latin typeface="Palatino Linotype"/>
                <a:cs typeface="Palatino Linotype"/>
              </a:rPr>
              <a:t> </a:t>
            </a:r>
            <a:r>
              <a:rPr sz="3700" spc="5" dirty="0">
                <a:latin typeface="Palatino Linotype"/>
                <a:cs typeface="Palatino Linotype"/>
              </a:rPr>
              <a:t>and you</a:t>
            </a:r>
            <a:r>
              <a:rPr sz="3700" spc="10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will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get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this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-10" dirty="0">
                <a:latin typeface="Palatino Linotype"/>
                <a:cs typeface="Palatino Linotype"/>
              </a:rPr>
              <a:t>dreaded</a:t>
            </a:r>
            <a:r>
              <a:rPr sz="3700" spc="10" dirty="0">
                <a:latin typeface="Palatino Linotype"/>
                <a:cs typeface="Palatino Linotype"/>
              </a:rPr>
              <a:t> </a:t>
            </a:r>
            <a:r>
              <a:rPr sz="3700" spc="-10" dirty="0">
                <a:latin typeface="Palatino Linotype"/>
                <a:cs typeface="Palatino Linotype"/>
              </a:rPr>
              <a:t>error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message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in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server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logs</a:t>
            </a:r>
            <a:endParaRPr sz="370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78674" y="6503471"/>
            <a:ext cx="13948410" cy="3507740"/>
            <a:chOff x="1778674" y="6503471"/>
            <a:chExt cx="13948410" cy="35077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8674" y="6503471"/>
              <a:ext cx="13948036" cy="350730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97509" y="7415890"/>
              <a:ext cx="13110844" cy="1668780"/>
            </a:xfrm>
            <a:custGeom>
              <a:avLst/>
              <a:gdLst/>
              <a:ahLst/>
              <a:cxnLst/>
              <a:rect l="l" t="t" r="r" b="b"/>
              <a:pathLst>
                <a:path w="13110844" h="1668779">
                  <a:moveTo>
                    <a:pt x="0" y="0"/>
                  </a:moveTo>
                  <a:lnTo>
                    <a:pt x="13110358" y="0"/>
                  </a:lnTo>
                  <a:lnTo>
                    <a:pt x="13110358" y="1668519"/>
                  </a:lnTo>
                  <a:lnTo>
                    <a:pt x="0" y="1668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97510" y="7415890"/>
            <a:ext cx="13110844" cy="16687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3950">
              <a:latin typeface="Times New Roman"/>
              <a:cs typeface="Times New Roman"/>
            </a:endParaRPr>
          </a:p>
          <a:p>
            <a:pPr marL="629285">
              <a:lnSpc>
                <a:spcPct val="100000"/>
              </a:lnSpc>
              <a:tabLst>
                <a:tab pos="2721610" algn="l"/>
                <a:tab pos="4580890" algn="l"/>
                <a:tab pos="6673215" algn="l"/>
                <a:tab pos="7835265" algn="l"/>
                <a:tab pos="8765540" algn="l"/>
                <a:tab pos="9927590" algn="l"/>
                <a:tab pos="11090275" algn="l"/>
              </a:tabLst>
            </a:pPr>
            <a:r>
              <a:rPr sz="3050" b="1" spc="-5" dirty="0">
                <a:solidFill>
                  <a:srgbClr val="FF2600"/>
                </a:solidFill>
                <a:latin typeface="Courier New"/>
                <a:cs typeface="Courier New"/>
              </a:rPr>
              <a:t>WARNING:	Encoded	password	does	not	look	like	</a:t>
            </a:r>
            <a:r>
              <a:rPr sz="3050" b="1" dirty="0">
                <a:solidFill>
                  <a:srgbClr val="FF2600"/>
                </a:solidFill>
                <a:latin typeface="Courier New"/>
                <a:cs typeface="Courier New"/>
              </a:rPr>
              <a:t>BCrypt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135852" y="2463190"/>
            <a:ext cx="4828540" cy="3505200"/>
            <a:chOff x="15135852" y="2463190"/>
            <a:chExt cx="4828540" cy="35052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5852" y="2463190"/>
              <a:ext cx="4828060" cy="35046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54690" y="3375105"/>
              <a:ext cx="3990387" cy="166683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554690" y="3375105"/>
              <a:ext cx="3990975" cy="1666875"/>
            </a:xfrm>
            <a:custGeom>
              <a:avLst/>
              <a:gdLst/>
              <a:ahLst/>
              <a:cxnLst/>
              <a:rect l="l" t="t" r="r" b="b"/>
              <a:pathLst>
                <a:path w="3990975" h="1666875">
                  <a:moveTo>
                    <a:pt x="3964871" y="462354"/>
                  </a:moveTo>
                  <a:lnTo>
                    <a:pt x="25525" y="462354"/>
                  </a:lnTo>
                  <a:lnTo>
                    <a:pt x="15578" y="464356"/>
                  </a:lnTo>
                  <a:lnTo>
                    <a:pt x="7464" y="469819"/>
                  </a:lnTo>
                  <a:lnTo>
                    <a:pt x="2000" y="477930"/>
                  </a:lnTo>
                  <a:lnTo>
                    <a:pt x="0" y="487866"/>
                  </a:lnTo>
                  <a:lnTo>
                    <a:pt x="0" y="1641321"/>
                  </a:lnTo>
                  <a:lnTo>
                    <a:pt x="2000" y="1651258"/>
                  </a:lnTo>
                  <a:lnTo>
                    <a:pt x="7464" y="1659369"/>
                  </a:lnTo>
                  <a:lnTo>
                    <a:pt x="15578" y="1664832"/>
                  </a:lnTo>
                  <a:lnTo>
                    <a:pt x="25525" y="1666834"/>
                  </a:lnTo>
                  <a:lnTo>
                    <a:pt x="3964871" y="1666834"/>
                  </a:lnTo>
                  <a:lnTo>
                    <a:pt x="3974818" y="1664832"/>
                  </a:lnTo>
                  <a:lnTo>
                    <a:pt x="3982927" y="1659369"/>
                  </a:lnTo>
                  <a:lnTo>
                    <a:pt x="3988388" y="1651258"/>
                  </a:lnTo>
                  <a:lnTo>
                    <a:pt x="3990387" y="1641321"/>
                  </a:lnTo>
                  <a:lnTo>
                    <a:pt x="3990387" y="487866"/>
                  </a:lnTo>
                  <a:lnTo>
                    <a:pt x="3988388" y="477930"/>
                  </a:lnTo>
                  <a:lnTo>
                    <a:pt x="3982927" y="469819"/>
                  </a:lnTo>
                  <a:lnTo>
                    <a:pt x="3974818" y="464356"/>
                  </a:lnTo>
                  <a:lnTo>
                    <a:pt x="3964871" y="462354"/>
                  </a:lnTo>
                  <a:close/>
                </a:path>
                <a:path w="3990975" h="1666875">
                  <a:moveTo>
                    <a:pt x="2022187" y="0"/>
                  </a:moveTo>
                  <a:lnTo>
                    <a:pt x="1971142" y="462354"/>
                  </a:lnTo>
                  <a:lnTo>
                    <a:pt x="2073233" y="462354"/>
                  </a:lnTo>
                  <a:lnTo>
                    <a:pt x="202218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850691" y="4196596"/>
            <a:ext cx="34010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Be</a:t>
            </a:r>
            <a:r>
              <a:rPr sz="2950" b="1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sure</a:t>
            </a:r>
            <a:r>
              <a:rPr sz="2950" b="1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</a:t>
            </a:r>
            <a:r>
              <a:rPr sz="2950" b="1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use</a:t>
            </a:r>
            <a:r>
              <a:rPr sz="2950" b="1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Courier New"/>
                <a:cs typeface="Courier New"/>
              </a:rPr>
              <a:t>$2a$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879977" y="7801019"/>
            <a:ext cx="5224145" cy="3046730"/>
            <a:chOff x="14879977" y="7801019"/>
            <a:chExt cx="5224145" cy="304673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79977" y="7801019"/>
              <a:ext cx="5224123" cy="3046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8812" y="8627040"/>
              <a:ext cx="4502154" cy="138052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298812" y="8627040"/>
              <a:ext cx="4502150" cy="1381125"/>
            </a:xfrm>
            <a:custGeom>
              <a:avLst/>
              <a:gdLst/>
              <a:ahLst/>
              <a:cxnLst/>
              <a:rect l="l" t="t" r="r" b="b"/>
              <a:pathLst>
                <a:path w="4502150" h="1381125">
                  <a:moveTo>
                    <a:pt x="0" y="0"/>
                  </a:moveTo>
                  <a:lnTo>
                    <a:pt x="511764" y="248356"/>
                  </a:lnTo>
                  <a:lnTo>
                    <a:pt x="511766" y="1355008"/>
                  </a:lnTo>
                  <a:lnTo>
                    <a:pt x="513765" y="1364945"/>
                  </a:lnTo>
                  <a:lnTo>
                    <a:pt x="519226" y="1373056"/>
                  </a:lnTo>
                  <a:lnTo>
                    <a:pt x="527335" y="1378519"/>
                  </a:lnTo>
                  <a:lnTo>
                    <a:pt x="537282" y="1380521"/>
                  </a:lnTo>
                  <a:lnTo>
                    <a:pt x="4476628" y="1380521"/>
                  </a:lnTo>
                  <a:lnTo>
                    <a:pt x="4486575" y="1378519"/>
                  </a:lnTo>
                  <a:lnTo>
                    <a:pt x="4494689" y="1373056"/>
                  </a:lnTo>
                  <a:lnTo>
                    <a:pt x="4500153" y="1364945"/>
                  </a:lnTo>
                  <a:lnTo>
                    <a:pt x="4502154" y="1355008"/>
                  </a:lnTo>
                  <a:lnTo>
                    <a:pt x="4502154" y="201554"/>
                  </a:lnTo>
                  <a:lnTo>
                    <a:pt x="4500153" y="191617"/>
                  </a:lnTo>
                  <a:lnTo>
                    <a:pt x="4494689" y="183506"/>
                  </a:lnTo>
                  <a:lnTo>
                    <a:pt x="4486575" y="178043"/>
                  </a:lnTo>
                  <a:lnTo>
                    <a:pt x="4476628" y="176041"/>
                  </a:lnTo>
                  <a:lnTo>
                    <a:pt x="646901" y="17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416118" y="9159795"/>
            <a:ext cx="27793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Common</a:t>
            </a:r>
            <a:r>
              <a:rPr sz="2950" b="1" spc="-6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pitfall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7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8496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BCryp</a:t>
            </a:r>
            <a:r>
              <a:rPr spc="55" dirty="0"/>
              <a:t>t</a:t>
            </a:r>
            <a:r>
              <a:rPr spc="-725" dirty="0"/>
              <a:t> </a:t>
            </a:r>
            <a:r>
              <a:rPr spc="-765" dirty="0"/>
              <a:t>V</a:t>
            </a:r>
            <a:r>
              <a:rPr spc="85" dirty="0"/>
              <a:t>ariants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824910"/>
            <a:ext cx="23114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2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709730"/>
            <a:ext cx="94818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70" dirty="0">
                <a:latin typeface="Palatino Linotype"/>
                <a:cs typeface="Palatino Linotype"/>
              </a:rPr>
              <a:t>FAQ:</a:t>
            </a:r>
            <a:r>
              <a:rPr sz="4100" spc="5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What</a:t>
            </a:r>
            <a:r>
              <a:rPr sz="4100" spc="5" dirty="0">
                <a:latin typeface="Palatino Linotype"/>
                <a:cs typeface="Palatino Linotype"/>
              </a:rPr>
              <a:t> </a:t>
            </a:r>
            <a:r>
              <a:rPr sz="4100" spc="-15" dirty="0">
                <a:latin typeface="Palatino Linotype"/>
                <a:cs typeface="Palatino Linotype"/>
              </a:rPr>
              <a:t>are</a:t>
            </a:r>
            <a:r>
              <a:rPr sz="4100" spc="1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all of</a:t>
            </a:r>
            <a:r>
              <a:rPr sz="4100" spc="1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the bcrypt</a:t>
            </a:r>
            <a:r>
              <a:rPr sz="4100" spc="1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variants?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646843"/>
            <a:ext cx="23114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2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531664"/>
            <a:ext cx="175526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570970" algn="l"/>
              </a:tabLst>
            </a:pPr>
            <a:r>
              <a:rPr sz="4100" spc="-10" dirty="0">
                <a:latin typeface="Palatino Linotype"/>
                <a:cs typeface="Palatino Linotype"/>
              </a:rPr>
              <a:t>Here</a:t>
            </a:r>
            <a:r>
              <a:rPr sz="4100" spc="1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is</a:t>
            </a:r>
            <a:r>
              <a:rPr sz="4100" spc="10" dirty="0">
                <a:latin typeface="Palatino Linotype"/>
                <a:cs typeface="Palatino Linotype"/>
              </a:rPr>
              <a:t> a good</a:t>
            </a:r>
            <a:r>
              <a:rPr sz="4100" spc="1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discussion</a:t>
            </a:r>
            <a:r>
              <a:rPr sz="4100" spc="1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of</a:t>
            </a:r>
            <a:r>
              <a:rPr sz="4100" spc="1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the</a:t>
            </a:r>
            <a:r>
              <a:rPr sz="4100" spc="15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BCrypt</a:t>
            </a:r>
            <a:r>
              <a:rPr sz="4100" spc="1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variants:	</a:t>
            </a:r>
            <a:r>
              <a:rPr sz="4100" b="1" spc="5" dirty="0">
                <a:latin typeface="Courier New"/>
                <a:cs typeface="Courier New"/>
              </a:rPr>
              <a:t>$2a$,</a:t>
            </a:r>
            <a:r>
              <a:rPr sz="4100" b="1" dirty="0">
                <a:latin typeface="Courier New"/>
                <a:cs typeface="Courier New"/>
              </a:rPr>
              <a:t> </a:t>
            </a:r>
            <a:r>
              <a:rPr sz="4100" b="1" spc="5" dirty="0">
                <a:latin typeface="Courier New"/>
                <a:cs typeface="Courier New"/>
              </a:rPr>
              <a:t>$2b$,</a:t>
            </a:r>
            <a:r>
              <a:rPr sz="4100" b="1" dirty="0">
                <a:latin typeface="Courier New"/>
                <a:cs typeface="Courier New"/>
              </a:rPr>
              <a:t> </a:t>
            </a:r>
            <a:r>
              <a:rPr sz="4100" b="1" spc="5" dirty="0">
                <a:latin typeface="Courier New"/>
                <a:cs typeface="Courier New"/>
              </a:rPr>
              <a:t>$2y$,</a:t>
            </a:r>
            <a:r>
              <a:rPr sz="4100" b="1" dirty="0">
                <a:latin typeface="Courier New"/>
                <a:cs typeface="Courier New"/>
              </a:rPr>
              <a:t> </a:t>
            </a:r>
            <a:r>
              <a:rPr sz="4100" b="1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8513" y="6419698"/>
            <a:ext cx="14907260" cy="1040130"/>
            <a:chOff x="2598513" y="6419698"/>
            <a:chExt cx="14907260" cy="10401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513" y="6419698"/>
              <a:ext cx="14907071" cy="103976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98513" y="6419698"/>
              <a:ext cx="14907260" cy="1040130"/>
            </a:xfrm>
            <a:custGeom>
              <a:avLst/>
              <a:gdLst/>
              <a:ahLst/>
              <a:cxnLst/>
              <a:rect l="l" t="t" r="r" b="b"/>
              <a:pathLst>
                <a:path w="14907260" h="1040129">
                  <a:moveTo>
                    <a:pt x="14666981" y="0"/>
                  </a:moveTo>
                  <a:lnTo>
                    <a:pt x="241162" y="0"/>
                  </a:lnTo>
                  <a:lnTo>
                    <a:pt x="194708" y="183"/>
                  </a:lnTo>
                  <a:lnTo>
                    <a:pt x="127198" y="4963"/>
                  </a:lnTo>
                  <a:lnTo>
                    <a:pt x="70462" y="25949"/>
                  </a:lnTo>
                  <a:lnTo>
                    <a:pt x="25947" y="70464"/>
                  </a:lnTo>
                  <a:lnTo>
                    <a:pt x="4958" y="127201"/>
                  </a:lnTo>
                  <a:lnTo>
                    <a:pt x="180" y="194260"/>
                  </a:lnTo>
                  <a:lnTo>
                    <a:pt x="0" y="239312"/>
                  </a:lnTo>
                  <a:lnTo>
                    <a:pt x="8" y="801491"/>
                  </a:lnTo>
                  <a:lnTo>
                    <a:pt x="180" y="845050"/>
                  </a:lnTo>
                  <a:lnTo>
                    <a:pt x="4964" y="912576"/>
                  </a:lnTo>
                  <a:lnTo>
                    <a:pt x="25947" y="969296"/>
                  </a:lnTo>
                  <a:lnTo>
                    <a:pt x="70462" y="1013811"/>
                  </a:lnTo>
                  <a:lnTo>
                    <a:pt x="127182" y="1034797"/>
                  </a:lnTo>
                  <a:lnTo>
                    <a:pt x="194257" y="1039577"/>
                  </a:lnTo>
                  <a:lnTo>
                    <a:pt x="240094" y="1039761"/>
                  </a:lnTo>
                  <a:lnTo>
                    <a:pt x="14665913" y="1039761"/>
                  </a:lnTo>
                  <a:lnTo>
                    <a:pt x="14712367" y="1039577"/>
                  </a:lnTo>
                  <a:lnTo>
                    <a:pt x="14779875" y="1034797"/>
                  </a:lnTo>
                  <a:lnTo>
                    <a:pt x="14836608" y="1013811"/>
                  </a:lnTo>
                  <a:lnTo>
                    <a:pt x="14881126" y="969296"/>
                  </a:lnTo>
                  <a:lnTo>
                    <a:pt x="14902115" y="912559"/>
                  </a:lnTo>
                  <a:lnTo>
                    <a:pt x="14906895" y="845500"/>
                  </a:lnTo>
                  <a:lnTo>
                    <a:pt x="14907071" y="801491"/>
                  </a:lnTo>
                  <a:lnTo>
                    <a:pt x="14907071" y="239312"/>
                  </a:lnTo>
                  <a:lnTo>
                    <a:pt x="14906895" y="194710"/>
                  </a:lnTo>
                  <a:lnTo>
                    <a:pt x="14902109" y="127184"/>
                  </a:lnTo>
                  <a:lnTo>
                    <a:pt x="14881126" y="70464"/>
                  </a:lnTo>
                  <a:lnTo>
                    <a:pt x="14836608" y="25949"/>
                  </a:lnTo>
                  <a:lnTo>
                    <a:pt x="14779892" y="4963"/>
                  </a:lnTo>
                  <a:lnTo>
                    <a:pt x="14712818" y="183"/>
                  </a:lnTo>
                  <a:lnTo>
                    <a:pt x="14666981" y="0"/>
                  </a:lnTo>
                  <a:close/>
                </a:path>
              </a:pathLst>
            </a:custGeom>
            <a:solidFill>
              <a:srgbClr val="531B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99755" y="6489719"/>
            <a:ext cx="1289431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5" dirty="0">
                <a:solidFill>
                  <a:srgbClr val="FFFFFF"/>
                </a:solidFill>
                <a:latin typeface="Courier New"/>
                <a:cs typeface="Courier New"/>
                <a:hlinkClick r:id="rId3"/>
              </a:rPr>
              <a:t>www.luv2code.com/bcrypt-variants</a:t>
            </a:r>
            <a:endParaRPr sz="52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1502" y="7987056"/>
            <a:ext cx="84581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400" b="0" i="0" u="none" strike="noStrike" kern="1200" cap="none" spc="80" normalizeH="0" baseline="0" noProof="0" dirty="0">
                <a:ln>
                  <a:noFill/>
                </a:ln>
                <a:solidFill>
                  <a:srgbClr val="314864"/>
                </a:solidFill>
                <a:effectLst/>
                <a:uLnTx/>
                <a:uFillTx/>
                <a:latin typeface="Microsoft Tai Le"/>
                <a:ea typeface="+mn-ea"/>
                <a:cs typeface="Microsoft Tai Le"/>
              </a:rPr>
              <a:t>m</a:t>
            </a:r>
            <a:endParaRPr kumimoji="0" sz="7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Tai Le"/>
              <a:ea typeface="+mn-ea"/>
              <a:cs typeface="Microsoft Tai 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53035" marR="12065" indent="-125730">
              <a:lnSpc>
                <a:spcPct val="100000"/>
              </a:lnSpc>
              <a:spcBef>
                <a:spcPts val="115"/>
              </a:spcBef>
            </a:pPr>
            <a:r>
              <a:rPr spc="-130" dirty="0"/>
              <a:t>Spring</a:t>
            </a:r>
            <a:r>
              <a:rPr spc="-370" dirty="0"/>
              <a:t> </a:t>
            </a:r>
            <a:r>
              <a:rPr spc="-155" dirty="0"/>
              <a:t>Security </a:t>
            </a:r>
            <a:r>
              <a:rPr spc="-2180" dirty="0"/>
              <a:t> </a:t>
            </a:r>
            <a:r>
              <a:rPr spc="-125" dirty="0"/>
              <a:t>Custom</a:t>
            </a:r>
            <a:r>
              <a:rPr spc="-375" dirty="0"/>
              <a:t> </a:t>
            </a:r>
            <a:r>
              <a:rPr spc="-250" dirty="0"/>
              <a:t>Tables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863" y="8188232"/>
              <a:ext cx="1256506" cy="51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57781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Default</a:t>
            </a:r>
            <a:r>
              <a:rPr sz="6500" spc="-85" dirty="0"/>
              <a:t> </a:t>
            </a:r>
            <a:r>
              <a:rPr sz="6500" spc="200" dirty="0"/>
              <a:t>Spring</a:t>
            </a:r>
            <a:r>
              <a:rPr sz="6500" spc="-80" dirty="0"/>
              <a:t> </a:t>
            </a:r>
            <a:r>
              <a:rPr sz="6500" spc="135" dirty="0"/>
              <a:t>Security</a:t>
            </a:r>
            <a:r>
              <a:rPr sz="6500" spc="-80" dirty="0"/>
              <a:t> </a:t>
            </a:r>
            <a:r>
              <a:rPr sz="6500" spc="155" dirty="0"/>
              <a:t>Database</a:t>
            </a:r>
            <a:r>
              <a:rPr sz="6500" spc="-85" dirty="0"/>
              <a:t> </a:t>
            </a:r>
            <a:r>
              <a:rPr sz="6500" spc="229" dirty="0"/>
              <a:t>Schema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3151736" y="3183149"/>
            <a:ext cx="14041755" cy="4942840"/>
            <a:chOff x="3151736" y="3183149"/>
            <a:chExt cx="14041755" cy="494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8328" y="3277387"/>
              <a:ext cx="13748272" cy="45653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1736" y="3183149"/>
              <a:ext cx="14041457" cy="49422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4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3663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14" dirty="0"/>
              <a:t>Custo</a:t>
            </a:r>
            <a:r>
              <a:rPr sz="6500" spc="415" dirty="0"/>
              <a:t>m</a:t>
            </a:r>
            <a:r>
              <a:rPr sz="6500" spc="-660" dirty="0"/>
              <a:t> </a:t>
            </a:r>
            <a:r>
              <a:rPr sz="6500" spc="-685" dirty="0"/>
              <a:t>T</a:t>
            </a:r>
            <a:r>
              <a:rPr sz="6500" spc="120" dirty="0"/>
              <a:t>ables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69334" y="2385132"/>
            <a:ext cx="1041146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600710" algn="l"/>
                <a:tab pos="60134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What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if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have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own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custom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tables?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600710" marR="0" lvl="0" indent="-575945" algn="l" defTabSz="914400" rtl="0" eaLnBrk="1" fontAlgn="auto" latinLnBrk="0" hangingPunct="1">
              <a:lnSpc>
                <a:spcPct val="100000"/>
              </a:lnSpc>
              <a:spcBef>
                <a:spcPts val="3970"/>
              </a:spcBef>
              <a:spcAft>
                <a:spcPts val="0"/>
              </a:spcAft>
              <a:buClr>
                <a:srgbClr val="5C86B9"/>
              </a:buClr>
              <a:buSzPct val="70588"/>
              <a:buFont typeface="Lucida Sans Unicode"/>
              <a:buChar char="•"/>
              <a:tabLst>
                <a:tab pos="600710" algn="l"/>
                <a:tab pos="601345" algn="l"/>
              </a:tabLst>
              <a:defRPr/>
            </a:pP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Our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own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custom</a:t>
            </a:r>
            <a:r>
              <a:rPr kumimoji="0" sz="42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column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names?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1068" y="5026025"/>
            <a:ext cx="12240465" cy="45024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3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3178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0" dirty="0"/>
              <a:t>For</a:t>
            </a:r>
            <a:r>
              <a:rPr sz="6500" spc="-95" dirty="0"/>
              <a:t> </a:t>
            </a:r>
            <a:r>
              <a:rPr sz="6500" spc="135" dirty="0"/>
              <a:t>Security</a:t>
            </a:r>
            <a:r>
              <a:rPr sz="6500" spc="-95" dirty="0"/>
              <a:t> </a:t>
            </a:r>
            <a:r>
              <a:rPr sz="6500" spc="254" dirty="0"/>
              <a:t>Schema</a:t>
            </a:r>
            <a:r>
              <a:rPr sz="6500" spc="-95" dirty="0"/>
              <a:t> </a:t>
            </a:r>
            <a:r>
              <a:rPr sz="6500" spc="150" dirty="0"/>
              <a:t>Customization</a:t>
            </a:r>
            <a:endParaRPr sz="6500"/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34426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21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222803"/>
            <a:ext cx="107022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Tell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how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query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your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custom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tables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21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086620"/>
            <a:ext cx="97396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Provide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query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find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by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name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707190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215" normalizeH="0" baseline="0" noProof="0" dirty="0">
                <a:ln>
                  <a:noFill/>
                </a:ln>
                <a:solidFill>
                  <a:srgbClr val="5C86B9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•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950438"/>
            <a:ext cx="130530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Provide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query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find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authorities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/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roles</a:t>
            </a:r>
            <a:r>
              <a:rPr kumimoji="0" sz="4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by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</a:t>
            </a:r>
            <a:r>
              <a:rPr kumimoji="0" sz="42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2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name</a:t>
            </a: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Development</a:t>
            </a:r>
            <a:r>
              <a:rPr sz="6500" spc="-155" dirty="0"/>
              <a:t> </a:t>
            </a:r>
            <a:r>
              <a:rPr sz="6500" spc="120" dirty="0"/>
              <a:t>Process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43934" y="2589943"/>
            <a:ext cx="15593694" cy="6538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11200" marR="0" lvl="0" indent="-661035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711835" algn="l"/>
              </a:tabLst>
              <a:defRPr/>
            </a:pPr>
            <a:r>
              <a:rPr kumimoji="0" sz="4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Create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our</a:t>
            </a:r>
            <a:r>
              <a:rPr kumimoji="0" sz="4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custom</a:t>
            </a:r>
            <a:r>
              <a:rPr kumimoji="0" sz="4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tables</a:t>
            </a:r>
            <a:r>
              <a:rPr kumimoji="0" sz="4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with</a:t>
            </a:r>
            <a:r>
              <a:rPr kumimoji="0" sz="4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SQL</a:t>
            </a:r>
            <a:endParaRPr kumimoji="0" sz="4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/>
              <a:defRPr/>
            </a:pPr>
            <a:endParaRPr kumimoji="0" sz="7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711200" marR="0" lvl="0" indent="-6610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711835" algn="l"/>
              </a:tabLst>
              <a:defRPr/>
            </a:pP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Update</a:t>
            </a:r>
            <a:r>
              <a:rPr kumimoji="0" sz="4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JDBC </a:t>
            </a:r>
            <a:r>
              <a:rPr kumimoji="0" sz="4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properties</a:t>
            </a:r>
            <a:r>
              <a:rPr kumimoji="0" sz="4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file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to</a:t>
            </a:r>
            <a:r>
              <a:rPr kumimoji="0" sz="4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point to</a:t>
            </a:r>
            <a:r>
              <a:rPr kumimoji="0" sz="4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new database</a:t>
            </a:r>
            <a:r>
              <a:rPr kumimoji="0" sz="4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schema</a:t>
            </a:r>
            <a:endParaRPr kumimoji="0" sz="4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/>
              <a:defRPr/>
            </a:pPr>
            <a:endParaRPr kumimoji="0" sz="7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711200" marR="0" lvl="0" indent="-6610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Sans Unicode"/>
              <a:buAutoNum type="arabicPeriod"/>
              <a:tabLst>
                <a:tab pos="711835" algn="l"/>
              </a:tabLst>
              <a:defRPr/>
            </a:pP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Update</a:t>
            </a:r>
            <a:r>
              <a:rPr kumimoji="0" sz="4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Spring</a:t>
            </a:r>
            <a:r>
              <a:rPr kumimoji="0" sz="4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Security</a:t>
            </a:r>
            <a:r>
              <a:rPr kumimoji="0" sz="4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4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Configuration</a:t>
            </a:r>
            <a:endParaRPr kumimoji="0" sz="4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411605" marR="0" lvl="1" indent="-523875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5C86B9"/>
              </a:buClr>
              <a:buSzPct val="69620"/>
              <a:buFont typeface="Lucida Sans Unicode"/>
              <a:buChar char="•"/>
              <a:tabLst>
                <a:tab pos="1411605" algn="l"/>
                <a:tab pos="1412240" algn="l"/>
              </a:tabLst>
              <a:defRPr/>
            </a:pPr>
            <a:r>
              <a:rPr kumimoji="0" sz="39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Provide</a:t>
            </a:r>
            <a:r>
              <a:rPr kumimoji="0" sz="39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query</a:t>
            </a:r>
            <a:r>
              <a:rPr kumimoji="0" sz="39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to </a:t>
            </a:r>
            <a:r>
              <a:rPr kumimoji="0" sz="39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find</a:t>
            </a:r>
            <a:r>
              <a:rPr kumimoji="0" sz="39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</a:t>
            </a:r>
            <a:r>
              <a:rPr kumimoji="0" sz="39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by user</a:t>
            </a:r>
            <a:r>
              <a:rPr kumimoji="0" sz="39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name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  <a:p>
            <a:pPr marL="1411605" marR="0" lvl="1" indent="-523875" algn="l" defTabSz="914400" rtl="0" eaLnBrk="1" fontAlgn="auto" latinLnBrk="0" hangingPunct="1">
              <a:lnSpc>
                <a:spcPct val="100000"/>
              </a:lnSpc>
              <a:spcBef>
                <a:spcPts val="3590"/>
              </a:spcBef>
              <a:spcAft>
                <a:spcPts val="0"/>
              </a:spcAft>
              <a:buClr>
                <a:srgbClr val="5C86B9"/>
              </a:buClr>
              <a:buSzPct val="69620"/>
              <a:buFont typeface="Lucida Sans Unicode"/>
              <a:buChar char="•"/>
              <a:tabLst>
                <a:tab pos="1411605" algn="l"/>
                <a:tab pos="1412240" algn="l"/>
              </a:tabLst>
              <a:defRPr/>
            </a:pPr>
            <a:r>
              <a:rPr kumimoji="0" sz="39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Provide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query to </a:t>
            </a:r>
            <a:r>
              <a:rPr kumimoji="0" sz="39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find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authorities </a:t>
            </a:r>
            <a:r>
              <a:rPr kumimoji="0" sz="3950" b="0" i="0" u="none" strike="noStrike" kern="1200" cap="none" spc="1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/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roles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by</a:t>
            </a:r>
            <a:r>
              <a:rPr kumimoji="0" sz="3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 </a:t>
            </a:r>
            <a:r>
              <a:rPr kumimoji="0" sz="39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</a:rPr>
              <a:t>user name</a:t>
            </a: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7195" y="1230225"/>
            <a:ext cx="3492500" cy="1538605"/>
          </a:xfrm>
          <a:custGeom>
            <a:avLst/>
            <a:gdLst/>
            <a:ahLst/>
            <a:cxnLst/>
            <a:rect l="l" t="t" r="r" b="b"/>
            <a:pathLst>
              <a:path w="3492500" h="1538605">
                <a:moveTo>
                  <a:pt x="305302" y="0"/>
                </a:moveTo>
                <a:lnTo>
                  <a:pt x="230816" y="9799"/>
                </a:lnTo>
                <a:lnTo>
                  <a:pt x="195470" y="27026"/>
                </a:lnTo>
                <a:lnTo>
                  <a:pt x="164659" y="51455"/>
                </a:lnTo>
                <a:lnTo>
                  <a:pt x="139579" y="82331"/>
                </a:lnTo>
                <a:lnTo>
                  <a:pt x="110989" y="150421"/>
                </a:lnTo>
                <a:lnTo>
                  <a:pt x="99381" y="194282"/>
                </a:lnTo>
                <a:lnTo>
                  <a:pt x="86544" y="249740"/>
                </a:lnTo>
                <a:lnTo>
                  <a:pt x="25352" y="518963"/>
                </a:lnTo>
                <a:lnTo>
                  <a:pt x="12792" y="575271"/>
                </a:lnTo>
                <a:lnTo>
                  <a:pt x="4214" y="620224"/>
                </a:lnTo>
                <a:lnTo>
                  <a:pt x="0" y="658341"/>
                </a:lnTo>
                <a:lnTo>
                  <a:pt x="526" y="694142"/>
                </a:lnTo>
                <a:lnTo>
                  <a:pt x="9798" y="732826"/>
                </a:lnTo>
                <a:lnTo>
                  <a:pt x="27028" y="768173"/>
                </a:lnTo>
                <a:lnTo>
                  <a:pt x="51459" y="798987"/>
                </a:lnTo>
                <a:lnTo>
                  <a:pt x="82335" y="824068"/>
                </a:lnTo>
                <a:lnTo>
                  <a:pt x="150423" y="852655"/>
                </a:lnTo>
                <a:lnTo>
                  <a:pt x="194285" y="864262"/>
                </a:lnTo>
                <a:lnTo>
                  <a:pt x="3103977" y="1525555"/>
                </a:lnTo>
                <a:lnTo>
                  <a:pt x="3148930" y="1534133"/>
                </a:lnTo>
                <a:lnTo>
                  <a:pt x="3187047" y="1538347"/>
                </a:lnTo>
                <a:lnTo>
                  <a:pt x="3222847" y="1537820"/>
                </a:lnTo>
                <a:lnTo>
                  <a:pt x="3261528" y="1528548"/>
                </a:lnTo>
                <a:lnTo>
                  <a:pt x="3296875" y="1511320"/>
                </a:lnTo>
                <a:lnTo>
                  <a:pt x="3327688" y="1486891"/>
                </a:lnTo>
                <a:lnTo>
                  <a:pt x="3352769" y="1456016"/>
                </a:lnTo>
                <a:lnTo>
                  <a:pt x="3381360" y="1387925"/>
                </a:lnTo>
                <a:lnTo>
                  <a:pt x="3392968" y="1344064"/>
                </a:lnTo>
                <a:lnTo>
                  <a:pt x="3405805" y="1288606"/>
                </a:lnTo>
                <a:lnTo>
                  <a:pt x="3466996" y="1019383"/>
                </a:lnTo>
                <a:lnTo>
                  <a:pt x="3479557" y="963076"/>
                </a:lnTo>
                <a:lnTo>
                  <a:pt x="3488134" y="918123"/>
                </a:lnTo>
                <a:lnTo>
                  <a:pt x="3492349" y="880005"/>
                </a:lnTo>
                <a:lnTo>
                  <a:pt x="3491823" y="844204"/>
                </a:lnTo>
                <a:lnTo>
                  <a:pt x="3482546" y="805520"/>
                </a:lnTo>
                <a:lnTo>
                  <a:pt x="3465317" y="770173"/>
                </a:lnTo>
                <a:lnTo>
                  <a:pt x="3440889" y="739360"/>
                </a:lnTo>
                <a:lnTo>
                  <a:pt x="3410014" y="714278"/>
                </a:lnTo>
                <a:lnTo>
                  <a:pt x="3341926" y="685692"/>
                </a:lnTo>
                <a:lnTo>
                  <a:pt x="3298064" y="674085"/>
                </a:lnTo>
                <a:lnTo>
                  <a:pt x="444687" y="25354"/>
                </a:lnTo>
                <a:lnTo>
                  <a:pt x="388372" y="12792"/>
                </a:lnTo>
                <a:lnTo>
                  <a:pt x="343419" y="4214"/>
                </a:lnTo>
                <a:lnTo>
                  <a:pt x="305302" y="0"/>
                </a:lnTo>
                <a:close/>
              </a:path>
              <a:path w="3492500" h="1538605">
                <a:moveTo>
                  <a:pt x="443392" y="25060"/>
                </a:moveTo>
                <a:lnTo>
                  <a:pt x="444680" y="25354"/>
                </a:lnTo>
                <a:lnTo>
                  <a:pt x="443392" y="2506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 rot="720000">
            <a:off x="15333592" y="177340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175" b="1" i="0" u="none" strike="noStrike" kern="1200" cap="none" spc="-30" normalizeH="0" baseline="483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</a:t>
            </a:r>
            <a:r>
              <a:rPr kumimoji="0" sz="5175" b="1" i="0" u="none" strike="noStrike" kern="1200" cap="none" spc="-30" normalizeH="0" baseline="322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5175" b="1" i="0" u="none" strike="noStrike" kern="1200" cap="none" spc="-30" normalizeH="0" baseline="241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-B</a:t>
            </a:r>
            <a:r>
              <a:rPr kumimoji="0" sz="5175" b="1" i="0" u="none" strike="noStrike" kern="1200" cap="none" spc="-30" normalizeH="0" baseline="161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y-Ste</a:t>
            </a:r>
            <a:r>
              <a:rPr kumimoji="0" sz="345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Palatino Linotype"/>
                <a:hlinkClick r:id="rId2"/>
              </a:rPr>
              <a:t>www.luv2code.com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718</Words>
  <Application>Microsoft Office PowerPoint</Application>
  <PresentationFormat>Custom</PresentationFormat>
  <Paragraphs>128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Courier New</vt:lpstr>
      <vt:lpstr>Lucida Sans Unicode</vt:lpstr>
      <vt:lpstr>Microsoft Tai Le</vt:lpstr>
      <vt:lpstr>Palatino Linotype</vt:lpstr>
      <vt:lpstr>Times New Roman</vt:lpstr>
      <vt:lpstr>Trebuchet MS</vt:lpstr>
      <vt:lpstr>Office Theme</vt:lpstr>
      <vt:lpstr>1_Office Theme</vt:lpstr>
      <vt:lpstr>Spring Security  bcrypt Password Variants</vt:lpstr>
      <vt:lpstr>Spring Security Password Storage</vt:lpstr>
      <vt:lpstr>Spring Security Password Storage</vt:lpstr>
      <vt:lpstr>BCrypt Variants</vt:lpstr>
      <vt:lpstr>Spring Security  Custom Tables</vt:lpstr>
      <vt:lpstr>Default Spring Security Database Schema</vt:lpstr>
      <vt:lpstr>Custom Tables</vt:lpstr>
      <vt:lpstr>For Security Schema Customization</vt:lpstr>
      <vt:lpstr>Development Process</vt:lpstr>
      <vt:lpstr>Step 1: Create our custom tables with SQL</vt:lpstr>
      <vt:lpstr>Step 2: Update JDBC properties file to point to new database schema</vt:lpstr>
      <vt:lpstr>Step 3: Update Spring Security Configuration</vt:lpstr>
      <vt:lpstr>Step 3: Update Spring Security Configuration</vt:lpstr>
      <vt:lpstr>Step 3: Update Spring Security Configuration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19-spring-security-bcrypt-variants.pdf</dc:title>
  <dc:subject>luv2code</dc:subject>
  <dc:creator>www.luv2code.com</dc:creator>
  <cp:keywords>luv2code</cp:keywords>
  <cp:lastModifiedBy>Shaurya Jaiswal</cp:lastModifiedBy>
  <cp:revision>1</cp:revision>
  <dcterms:created xsi:type="dcterms:W3CDTF">2022-08-22T18:54:05Z</dcterms:created>
  <dcterms:modified xsi:type="dcterms:W3CDTF">2022-08-23T06:46:13Z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2018-02-13T00:00:00Z</vt:filetime>
  </property>
  <property fmtid="{D5CDD505-2E9C-101B-9397-08002B2CF9AE}" pid="3" name="Creator">
    <vt:lpwstr>luv2code</vt:lpwstr>
  </property>
  <property fmtid="{D5CDD505-2E9C-101B-9397-08002B2CF9AE}" pid="4" name="LastSaved">
    <vt:filetime>2022-08-22T00:00:00Z</vt:filetime>
  </property>
</Properties>
</file>